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02.png" ContentType="image/png"/>
  <Override PartName="/ppt/media/image100.png" ContentType="image/png"/>
  <Override PartName="/ppt/media/image98.png" ContentType="image/png"/>
  <Override PartName="/ppt/media/image92.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97.png" ContentType="image/png"/>
  <Override PartName="/ppt/media/image57.png" ContentType="image/png"/>
  <Override PartName="/ppt/media/image53.png" ContentType="image/png"/>
  <Override PartName="/ppt/media/image86.png" ContentType="image/png"/>
  <Override PartName="/ppt/media/image52.png" ContentType="image/png"/>
  <Override PartName="/ppt/media/image56.png" ContentType="image/png"/>
  <Override PartName="/ppt/media/image51.png" ContentType="image/png"/>
  <Override PartName="/ppt/media/image50.png" ContentType="image/png"/>
  <Override PartName="/ppt/media/image89.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87.png" ContentType="image/png"/>
  <Override PartName="/ppt/media/image80.jpeg" ContentType="image/jpeg"/>
  <Override PartName="/ppt/media/image28.png" ContentType="image/png"/>
  <Override PartName="/ppt/media/image25.png" ContentType="image/png"/>
  <Override PartName="/ppt/media/image33.png" ContentType="image/png"/>
  <Override PartName="/ppt/media/image38.png" ContentType="image/png"/>
  <Override PartName="/ppt/media/image77.png" ContentType="image/png"/>
  <Override PartName="/ppt/media/image22.png" ContentType="image/png"/>
  <Override PartName="/ppt/media/image55.png" ContentType="image/png"/>
  <Override PartName="/ppt/media/image99.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96.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94.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101.png" ContentType="image/png"/>
  <Override PartName="/ppt/media/image6.png" ContentType="image/png"/>
  <Override PartName="/ppt/media/image5.png" ContentType="image/png"/>
  <Override PartName="/ppt/media/image18.png" ContentType="image/png"/>
  <Override PartName="/ppt/media/image7.png" ContentType="image/png"/>
  <Override PartName="/ppt/media/image103.gif" ContentType="image/gif"/>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289"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290"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291"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292" name="PlaceHolder 5"/>
          <p:cNvSpPr>
            <a:spLocks noGrp="1"/>
          </p:cNvSpPr>
          <p:nvPr>
            <p:ph type="sldNum"/>
          </p:nvPr>
        </p:nvSpPr>
        <p:spPr>
          <a:xfrm>
            <a:off x="4278960" y="10157400"/>
            <a:ext cx="3280680" cy="534240"/>
          </a:xfrm>
          <a:prstGeom prst="rect">
            <a:avLst/>
          </a:prstGeom>
        </p:spPr>
        <p:txBody>
          <a:bodyPr lIns="0" rIns="0" tIns="0" bIns="0" anchor="b"/>
          <a:p>
            <a:pPr algn="r"/>
            <a:fld id="{710787A0-6B6E-4ED0-AFD7-11ACC9A03142}"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4"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Welcome to hackerschool, git for beginners, organized by NUS Hackers. Look around you, those with their hands up are from NUS Hackers core team. They will be the facilitators for today, so if you have any issues, please call out for them. Also, we are going to cover a lot of content today, and it might be difficult catching up if you miss something, so do stop me at any time if you wish to clarify something, or ask me to slow down if I’m going too fast.</a:t>
            </a:r>
            <a:endParaRPr/>
          </a:p>
          <a:p>
            <a:pPr>
              <a:lnSpc>
                <a:spcPct val="100000"/>
              </a:lnSpc>
            </a:pPr>
            <a:r>
              <a:rPr lang="en-US" sz="2000">
                <a:latin typeface="Arial"/>
              </a:rPr>
              <a:t>*CLICK NEXT SLIDE*</a:t>
            </a:r>
            <a:endParaRPr/>
          </a:p>
        </p:txBody>
      </p:sp>
      <p:sp>
        <p:nvSpPr>
          <p:cNvPr id="625" name="CustomShape 2"/>
          <p:cNvSpPr/>
          <p:nvPr/>
        </p:nvSpPr>
        <p:spPr>
          <a:xfrm>
            <a:off x="3884760" y="8685360"/>
            <a:ext cx="2968200" cy="45504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0"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Working directory, that’s the folder our file is in, where we are currently editing our file.</a:t>
            </a:r>
            <a:endParaRPr/>
          </a:p>
          <a:p>
            <a:pPr>
              <a:lnSpc>
                <a:spcPct val="100000"/>
              </a:lnSpc>
            </a:pPr>
            <a:r>
              <a:rPr lang="en-US" sz="2000">
                <a:latin typeface="Arial"/>
              </a:rPr>
              <a:t>*CLICK NEXT SLIDE*</a:t>
            </a:r>
            <a:endParaRPr/>
          </a:p>
        </p:txBody>
      </p:sp>
      <p:sp>
        <p:nvSpPr>
          <p:cNvPr id="641" name="CustomShape 2"/>
          <p:cNvSpPr/>
          <p:nvPr/>
        </p:nvSpPr>
        <p:spPr>
          <a:xfrm rot="10800000">
            <a:off x="-11794680" y="-11795760"/>
            <a:ext cx="11795760" cy="1179576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2"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Staging area, an imaginary area Git uses to hold files we are going to commit.</a:t>
            </a:r>
            <a:endParaRPr/>
          </a:p>
          <a:p>
            <a:pPr>
              <a:lnSpc>
                <a:spcPct val="100000"/>
              </a:lnSpc>
            </a:pPr>
            <a:r>
              <a:rPr lang="en-US" sz="2000">
                <a:latin typeface="Arial"/>
              </a:rPr>
              <a:t>*CLICK NEXT SLIDE*</a:t>
            </a:r>
            <a:endParaRPr/>
          </a:p>
        </p:txBody>
      </p:sp>
      <p:sp>
        <p:nvSpPr>
          <p:cNvPr id="643" name="CustomShape 2"/>
          <p:cNvSpPr/>
          <p:nvPr/>
        </p:nvSpPr>
        <p:spPr>
          <a:xfrm rot="10800000">
            <a:off x="-11794680" y="-11795760"/>
            <a:ext cx="11795760" cy="11795760"/>
          </a:xfrm>
          <a:prstGeom prst="rect">
            <a:avLst/>
          </a:prstGeom>
          <a:noFill/>
          <a:ln>
            <a:noFill/>
          </a:ln>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4"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Repository, where Git actually stores our commits and other information.</a:t>
            </a:r>
            <a:endParaRPr/>
          </a:p>
          <a:p>
            <a:pPr>
              <a:lnSpc>
                <a:spcPct val="100000"/>
              </a:lnSpc>
            </a:pPr>
            <a:r>
              <a:rPr lang="en-US" sz="2000">
                <a:latin typeface="Arial"/>
              </a:rPr>
              <a:t>*CLICK NEXT SLIDE*</a:t>
            </a:r>
            <a:endParaRPr/>
          </a:p>
        </p:txBody>
      </p:sp>
      <p:sp>
        <p:nvSpPr>
          <p:cNvPr id="645" name="CustomShape 2"/>
          <p:cNvSpPr/>
          <p:nvPr/>
        </p:nvSpPr>
        <p:spPr>
          <a:xfrm rot="10800000">
            <a:off x="-11794680" y="-11795760"/>
            <a:ext cx="11795760" cy="11795760"/>
          </a:xfrm>
          <a:prstGeom prst="rect">
            <a:avLst/>
          </a:prstGeom>
          <a:noFill/>
          <a:ln>
            <a:noFill/>
          </a:ln>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6"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In the beginning, there was 1 file in our working directory. When we ran “git add”,</a:t>
            </a:r>
            <a:endParaRPr/>
          </a:p>
          <a:p>
            <a:pPr>
              <a:lnSpc>
                <a:spcPct val="100000"/>
              </a:lnSpc>
            </a:pPr>
            <a:r>
              <a:rPr lang="en-US" sz="2000">
                <a:latin typeface="Arial"/>
              </a:rPr>
              <a:t>*CLICK*</a:t>
            </a:r>
            <a:endParaRPr/>
          </a:p>
          <a:p>
            <a:pPr>
              <a:lnSpc>
                <a:spcPct val="100000"/>
              </a:lnSpc>
            </a:pPr>
            <a:r>
              <a:rPr lang="en-US" sz="2000">
                <a:latin typeface="Arial"/>
              </a:rPr>
              <a:t>Git copied the file into the staging area. And when we ran “git commit”,</a:t>
            </a:r>
            <a:endParaRPr/>
          </a:p>
          <a:p>
            <a:pPr>
              <a:lnSpc>
                <a:spcPct val="100000"/>
              </a:lnSpc>
            </a:pPr>
            <a:r>
              <a:rPr lang="en-US" sz="2000">
                <a:latin typeface="Arial"/>
              </a:rPr>
              <a:t>*CLICK*</a:t>
            </a:r>
            <a:endParaRPr/>
          </a:p>
          <a:p>
            <a:pPr>
              <a:lnSpc>
                <a:spcPct val="100000"/>
              </a:lnSpc>
            </a:pPr>
            <a:r>
              <a:rPr lang="en-US" sz="2000">
                <a:latin typeface="Arial"/>
              </a:rPr>
              <a:t>it copied the file into the repository.</a:t>
            </a:r>
            <a:endParaRPr/>
          </a:p>
          <a:p>
            <a:pPr>
              <a:lnSpc>
                <a:spcPct val="100000"/>
              </a:lnSpc>
            </a:pPr>
            <a:r>
              <a:rPr lang="en-US" sz="2000">
                <a:latin typeface="Arial"/>
              </a:rPr>
              <a:t>*CLICK NEXT SLIDE*</a:t>
            </a:r>
            <a:endParaRPr/>
          </a:p>
        </p:txBody>
      </p:sp>
      <p:sp>
        <p:nvSpPr>
          <p:cNvPr id="647" name="CustomShape 2"/>
          <p:cNvSpPr/>
          <p:nvPr/>
        </p:nvSpPr>
        <p:spPr>
          <a:xfrm rot="10800000">
            <a:off x="-11794680" y="-11795760"/>
            <a:ext cx="11795760" cy="11795760"/>
          </a:xfrm>
          <a:prstGeom prst="rect">
            <a:avLst/>
          </a:prstGeom>
          <a:noFill/>
          <a:ln>
            <a:noFill/>
          </a:ln>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This is how our 3 boxes look like now, they contain the same things. Run “git status” to verify that there are no changes. What “git status” does is this…</a:t>
            </a:r>
            <a:endParaRPr/>
          </a:p>
          <a:p>
            <a:pPr>
              <a:lnSpc>
                <a:spcPct val="100000"/>
              </a:lnSpc>
            </a:pPr>
            <a:r>
              <a:rPr lang="en-US" sz="2000">
                <a:latin typeface="Arial"/>
              </a:rPr>
              <a:t>*CLICK NEXT SLIDE*</a:t>
            </a:r>
            <a:endParaRPr/>
          </a:p>
        </p:txBody>
      </p:sp>
      <p:sp>
        <p:nvSpPr>
          <p:cNvPr id="649" name="CustomShape 2"/>
          <p:cNvSpPr/>
          <p:nvPr/>
        </p:nvSpPr>
        <p:spPr>
          <a:xfrm rot="10800000">
            <a:off x="-11794680" y="-11795760"/>
            <a:ext cx="11795760" cy="11795760"/>
          </a:xfrm>
          <a:prstGeom prst="rect">
            <a:avLst/>
          </a:prstGeom>
          <a:noFill/>
          <a:ln>
            <a:noFill/>
          </a:ln>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0"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It checks for differences between the working directory and the staging area.</a:t>
            </a:r>
            <a:endParaRPr/>
          </a:p>
          <a:p>
            <a:pPr>
              <a:lnSpc>
                <a:spcPct val="100000"/>
              </a:lnSpc>
            </a:pPr>
            <a:r>
              <a:rPr lang="en-US" sz="2000">
                <a:latin typeface="Arial"/>
              </a:rPr>
              <a:t>*CLICK NEXT SLIDE*</a:t>
            </a:r>
            <a:endParaRPr/>
          </a:p>
        </p:txBody>
      </p:sp>
      <p:sp>
        <p:nvSpPr>
          <p:cNvPr id="651" name="CustomShape 2"/>
          <p:cNvSpPr/>
          <p:nvPr/>
        </p:nvSpPr>
        <p:spPr>
          <a:xfrm rot="10800000">
            <a:off x="-11794680" y="-11795760"/>
            <a:ext cx="11795760" cy="11795760"/>
          </a:xfrm>
          <a:prstGeom prst="rect">
            <a:avLst/>
          </a:prstGeom>
          <a:noFill/>
          <a:ln>
            <a:noFill/>
          </a:ln>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2"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And differences between the staging area and the repository. And reports the differences it found.</a:t>
            </a:r>
            <a:endParaRPr/>
          </a:p>
          <a:p>
            <a:pPr>
              <a:lnSpc>
                <a:spcPct val="100000"/>
              </a:lnSpc>
            </a:pPr>
            <a:r>
              <a:rPr lang="en-US" sz="2000">
                <a:latin typeface="Arial"/>
              </a:rPr>
              <a:t>*CLICK NEXT SLIDE*</a:t>
            </a:r>
            <a:endParaRPr/>
          </a:p>
        </p:txBody>
      </p:sp>
      <p:sp>
        <p:nvSpPr>
          <p:cNvPr id="653" name="CustomShape 2"/>
          <p:cNvSpPr/>
          <p:nvPr/>
        </p:nvSpPr>
        <p:spPr>
          <a:xfrm rot="10800000">
            <a:off x="-11794680" y="-11795760"/>
            <a:ext cx="11795760" cy="11795760"/>
          </a:xfrm>
          <a:prstGeom prst="rect">
            <a:avLst/>
          </a:prstGeom>
          <a:noFill/>
          <a:ln>
            <a:noFill/>
          </a:ln>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4"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To illustrate “git status” more, let’s talk about a simple workflow in Git: Change, Stage, Commit.</a:t>
            </a:r>
            <a:endParaRPr/>
          </a:p>
        </p:txBody>
      </p:sp>
      <p:sp>
        <p:nvSpPr>
          <p:cNvPr id="655" name="CustomShape 2"/>
          <p:cNvSpPr/>
          <p:nvPr/>
        </p:nvSpPr>
        <p:spPr>
          <a:xfrm rot="10800000">
            <a:off x="-11794680" y="-11795760"/>
            <a:ext cx="11795760" cy="11795760"/>
          </a:xfrm>
          <a:prstGeom prst="rect">
            <a:avLst/>
          </a:prstGeom>
          <a:noFill/>
          <a:ln>
            <a:noFill/>
          </a:ln>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6"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An important part of Git is committing. A common phrase that goes around is: “commit early, commit often”. This means to commit after every meaningful change. The goal here is to commit small changes, not huge chunks. But why? This is because Git allows us to undo individual commits, which we will learn how to later. If we commit a huge chunk of code, and something breaks, we cannot easily identify what caused the problem. We will then have to dissect the problem manually, which defeats the purpose of having a system to keep track of code in the first place! If you had committed in small portions, Git would allow you to handle the problematic change with a single command. Again, more on that later.</a:t>
            </a:r>
            <a:endParaRPr/>
          </a:p>
          <a:p>
            <a:pPr>
              <a:lnSpc>
                <a:spcPct val="100000"/>
              </a:lnSpc>
            </a:pPr>
            <a:r>
              <a:rPr lang="en-US" sz="2000">
                <a:latin typeface="Arial"/>
              </a:rPr>
              <a:t>*CLICK SLIDE ADVANCE*</a:t>
            </a:r>
            <a:endParaRPr/>
          </a:p>
        </p:txBody>
      </p:sp>
      <p:sp>
        <p:nvSpPr>
          <p:cNvPr id="657" name="CustomShape 2"/>
          <p:cNvSpPr/>
          <p:nvPr/>
        </p:nvSpPr>
        <p:spPr>
          <a:xfrm rot="10800000">
            <a:off x="-11794680" y="-11795760"/>
            <a:ext cx="11795760" cy="11795760"/>
          </a:xfrm>
          <a:prstGeom prst="rect">
            <a:avLst/>
          </a:prstGeom>
          <a:noFill/>
          <a:ln>
            <a:noFill/>
          </a:ln>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8"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As we have learned, each commit comes with a message, and the first line of these messages are especially important. It gives a quick overview to the reader what changes were made. Git can show a log of all commits made, and with meaningful messages, we can read the repository like a story book. This means that if you fill the book with garbage, you will read trash. Lets see some examples of messages which are not so useful:</a:t>
            </a:r>
            <a:endParaRPr/>
          </a:p>
          <a:p>
            <a:pPr>
              <a:lnSpc>
                <a:spcPct val="100000"/>
              </a:lnSpc>
            </a:pPr>
            <a:r>
              <a:rPr lang="en-US" sz="2000">
                <a:latin typeface="Arial"/>
              </a:rPr>
              <a:t>*CLICK*</a:t>
            </a:r>
            <a:endParaRPr/>
          </a:p>
          <a:p>
            <a:pPr>
              <a:lnSpc>
                <a:spcPct val="100000"/>
              </a:lnSpc>
            </a:pPr>
            <a:r>
              <a:rPr lang="en-US" sz="2000">
                <a:latin typeface="Arial"/>
              </a:rPr>
              <a:t>These messages tell nothing about the commit. It maybe tempting at times to write short messages, for convenience, but meaningful messages really matter, especially when you are working in a team and you will not be the only one looking at your commit messages. Examples of useful messages are:</a:t>
            </a:r>
            <a:endParaRPr/>
          </a:p>
          <a:p>
            <a:pPr>
              <a:lnSpc>
                <a:spcPct val="100000"/>
              </a:lnSpc>
            </a:pPr>
            <a:r>
              <a:rPr lang="en-US" sz="2000">
                <a:latin typeface="Arial"/>
              </a:rPr>
              <a:t>*CLICK*</a:t>
            </a:r>
            <a:endParaRPr/>
          </a:p>
          <a:p>
            <a:pPr>
              <a:lnSpc>
                <a:spcPct val="100000"/>
              </a:lnSpc>
            </a:pPr>
            <a:r>
              <a:rPr lang="en-US" sz="2000">
                <a:latin typeface="Arial"/>
              </a:rPr>
              <a:t>These messages tell specifically what changes were made, and even references IDs of bugs or change requests to allow the reader to find more information.</a:t>
            </a:r>
            <a:endParaRPr/>
          </a:p>
          <a:p>
            <a:pPr>
              <a:lnSpc>
                <a:spcPct val="100000"/>
              </a:lnSpc>
            </a:pPr>
            <a:r>
              <a:rPr lang="en-US" sz="2000">
                <a:latin typeface="Arial"/>
              </a:rPr>
              <a:t>*CLICK NEXT SLIDE*</a:t>
            </a:r>
            <a:endParaRPr/>
          </a:p>
          <a:p>
            <a:pPr>
              <a:lnSpc>
                <a:spcPct val="100000"/>
              </a:lnSpc>
            </a:pPr>
            <a:endParaRPr/>
          </a:p>
          <a:p>
            <a:pPr>
              <a:lnSpc>
                <a:spcPct val="100000"/>
              </a:lnSpc>
            </a:pPr>
            <a:endParaRPr/>
          </a:p>
        </p:txBody>
      </p:sp>
      <p:sp>
        <p:nvSpPr>
          <p:cNvPr id="659" name="CustomShape 2"/>
          <p:cNvSpPr/>
          <p:nvPr/>
        </p:nvSpPr>
        <p:spPr>
          <a:xfrm rot="10800000">
            <a:off x="-11794680" y="-11795760"/>
            <a:ext cx="11795760" cy="1179576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6"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This is git’s homepage.</a:t>
            </a:r>
            <a:endParaRPr/>
          </a:p>
          <a:p>
            <a:r>
              <a:rPr lang="en-US" sz="2000">
                <a:latin typeface="Arial"/>
              </a:rPr>
              <a:t>*CLICK NEXT SLIDE*</a:t>
            </a:r>
            <a:endParaRPr/>
          </a:p>
        </p:txBody>
      </p:sp>
      <p:sp>
        <p:nvSpPr>
          <p:cNvPr id="627" name="CustomShape 2"/>
          <p:cNvSpPr/>
          <p:nvPr/>
        </p:nvSpPr>
        <p:spPr>
          <a:xfrm rot="10800000">
            <a:off x="-11794680" y="-11795760"/>
            <a:ext cx="11795760" cy="11795760"/>
          </a:xfrm>
          <a:prstGeom prst="rect">
            <a:avLst/>
          </a:prstGeom>
          <a:noFill/>
          <a:ln>
            <a:noFill/>
          </a:ln>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0"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Here are some guidelines to writing good commit messages.</a:t>
            </a:r>
            <a:endParaRPr/>
          </a:p>
          <a:p>
            <a:pPr>
              <a:lnSpc>
                <a:spcPct val="100000"/>
              </a:lnSpc>
            </a:pPr>
            <a:r>
              <a:rPr lang="en-US" sz="2000">
                <a:latin typeface="Arial"/>
              </a:rPr>
              <a:t>*CLICK*</a:t>
            </a:r>
            <a:endParaRPr/>
          </a:p>
          <a:p>
            <a:pPr>
              <a:lnSpc>
                <a:spcPct val="100000"/>
              </a:lnSpc>
            </a:pPr>
            <a:r>
              <a:rPr lang="en-US" sz="2000">
                <a:latin typeface="Arial"/>
              </a:rPr>
              <a:t>Use present, imperative tense, change instead of changed or changes.</a:t>
            </a:r>
            <a:endParaRPr/>
          </a:p>
          <a:p>
            <a:pPr>
              <a:lnSpc>
                <a:spcPct val="100000"/>
              </a:lnSpc>
            </a:pPr>
            <a:r>
              <a:rPr lang="en-US" sz="2000">
                <a:latin typeface="Arial"/>
              </a:rPr>
              <a:t>*CLICK*</a:t>
            </a:r>
            <a:endParaRPr/>
          </a:p>
          <a:p>
            <a:pPr>
              <a:lnSpc>
                <a:spcPct val="100000"/>
              </a:lnSpc>
            </a:pPr>
            <a:r>
              <a:rPr lang="en-US" sz="2000">
                <a:latin typeface="Arial"/>
              </a:rPr>
              <a:t>Your commit should answer this question, “Why is this necessary?”.</a:t>
            </a:r>
            <a:endParaRPr/>
          </a:p>
          <a:p>
            <a:pPr>
              <a:lnSpc>
                <a:spcPct val="100000"/>
              </a:lnSpc>
            </a:pPr>
            <a:r>
              <a:rPr lang="en-US" sz="2000">
                <a:latin typeface="Arial"/>
              </a:rPr>
              <a:t>*CLICK*</a:t>
            </a:r>
            <a:endParaRPr/>
          </a:p>
          <a:p>
            <a:pPr>
              <a:lnSpc>
                <a:spcPct val="100000"/>
              </a:lnSpc>
            </a:pPr>
            <a:r>
              <a:rPr lang="en-US" sz="2000">
                <a:latin typeface="Arial"/>
              </a:rPr>
              <a:t>It should follow the 50/72 rule, the first line is a descriptive header that is less than 50 characters long, followed by a blank line, followed by a detailed explanations that are wrapped at 72 characters.</a:t>
            </a:r>
            <a:endParaRPr/>
          </a:p>
          <a:p>
            <a:pPr>
              <a:lnSpc>
                <a:spcPct val="100000"/>
              </a:lnSpc>
            </a:pPr>
            <a:r>
              <a:rPr lang="en-US" sz="2000">
                <a:latin typeface="Arial"/>
              </a:rPr>
              <a:t>In short, commit messages are short summaries of what changed.</a:t>
            </a:r>
            <a:endParaRPr/>
          </a:p>
        </p:txBody>
      </p:sp>
      <p:sp>
        <p:nvSpPr>
          <p:cNvPr id="661" name="CustomShape 2"/>
          <p:cNvSpPr/>
          <p:nvPr/>
        </p:nvSpPr>
        <p:spPr>
          <a:xfrm rot="10800000">
            <a:off x="-11794680" y="-11795760"/>
            <a:ext cx="11795760" cy="11795760"/>
          </a:xfrm>
          <a:prstGeom prst="rect">
            <a:avLst/>
          </a:prstGeom>
          <a:noFill/>
          <a:ln>
            <a:noFill/>
          </a:ln>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2" name="PlaceHolder 1"/>
          <p:cNvSpPr>
            <a:spLocks noGrp="1"/>
          </p:cNvSpPr>
          <p:nvPr>
            <p:ph type="body"/>
          </p:nvPr>
        </p:nvSpPr>
        <p:spPr>
          <a:xfrm>
            <a:off x="685800" y="4400640"/>
            <a:ext cx="5482800" cy="3596760"/>
          </a:xfrm>
          <a:prstGeom prst="rect">
            <a:avLst/>
          </a:prstGeom>
        </p:spPr>
        <p:txBody>
          <a:bodyPr lIns="0" rIns="0" tIns="0" bIns="0"/>
          <a:p>
            <a:endParaRPr/>
          </a:p>
        </p:txBody>
      </p:sp>
      <p:sp>
        <p:nvSpPr>
          <p:cNvPr id="663" name="CustomShape 2"/>
          <p:cNvSpPr/>
          <p:nvPr/>
        </p:nvSpPr>
        <p:spPr>
          <a:xfrm>
            <a:off x="3884760" y="8685360"/>
            <a:ext cx="2968200" cy="455040"/>
          </a:xfrm>
          <a:prstGeom prst="rect">
            <a:avLst/>
          </a:prstGeom>
          <a:noFill/>
          <a:ln>
            <a:noFill/>
          </a:ln>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4"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Patch mode! Patch mode lets us split up big chunks of changes into smaller bits and selectively commit them.</a:t>
            </a:r>
            <a:endParaRPr/>
          </a:p>
          <a:p>
            <a:pPr>
              <a:lnSpc>
                <a:spcPct val="100000"/>
              </a:lnSpc>
            </a:pPr>
            <a:r>
              <a:rPr lang="en-US" sz="2000">
                <a:latin typeface="Arial"/>
              </a:rPr>
              <a:t>*CLOSE SLIDES*</a:t>
            </a:r>
            <a:endParaRPr/>
          </a:p>
        </p:txBody>
      </p:sp>
      <p:sp>
        <p:nvSpPr>
          <p:cNvPr id="665" name="CustomShape 2"/>
          <p:cNvSpPr/>
          <p:nvPr/>
        </p:nvSpPr>
        <p:spPr>
          <a:xfrm rot="10800000">
            <a:off x="-11794680" y="-11795760"/>
            <a:ext cx="11795760" cy="11795760"/>
          </a:xfrm>
          <a:prstGeom prst="rect">
            <a:avLst/>
          </a:prstGeom>
          <a:noFill/>
          <a:ln>
            <a:noFill/>
          </a:ln>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6"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Let us explore this idea of Branching. It’s not an exciting name, they could have called it, multiverse, or cross-dimensional space travel, but they chose branching, possibly because it makes your project look like branches. But the gist of it is to let multiple versions of your project coexist in a single repository.</a:t>
            </a:r>
            <a:endParaRPr/>
          </a:p>
          <a:p>
            <a:pPr>
              <a:lnSpc>
                <a:spcPct val="100000"/>
              </a:lnSpc>
            </a:pPr>
            <a:r>
              <a:rPr lang="en-US" sz="2000">
                <a:latin typeface="Arial"/>
              </a:rPr>
              <a:t>*CLOSE SLIDES*</a:t>
            </a:r>
            <a:endParaRPr/>
          </a:p>
          <a:p>
            <a:pPr>
              <a:lnSpc>
                <a:spcPct val="100000"/>
              </a:lnSpc>
            </a:pPr>
            <a:r>
              <a:rPr lang="en-US" sz="2000">
                <a:latin typeface="Arial"/>
              </a:rPr>
              <a:t>*CLICK NEXT SLIDE*</a:t>
            </a:r>
            <a:endParaRPr/>
          </a:p>
        </p:txBody>
      </p:sp>
      <p:sp>
        <p:nvSpPr>
          <p:cNvPr id="667" name="CustomShape 2"/>
          <p:cNvSpPr/>
          <p:nvPr/>
        </p:nvSpPr>
        <p:spPr>
          <a:xfrm rot="10800000">
            <a:off x="-11794680" y="-11795760"/>
            <a:ext cx="11795760" cy="11795760"/>
          </a:xfrm>
          <a:prstGeom prst="rect">
            <a:avLst/>
          </a:prstGeom>
          <a:noFill/>
          <a:ln>
            <a:noFill/>
          </a:ln>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8"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To understand branches, it helps to visualize Git repositories. Each circle represents a commit, and the ones on your left are older than the ones on your right. The arrows point to the parent of each commit, so if this commit is the parent of that commit, that commit is based on this commit. And that’s how Git tracks things, by noting these linkages, relationships, between all the commits. And these linkages form a chain, and that is what we call a Branch. If you type “git status” now, what do you see? You’re on branch “master”.</a:t>
            </a:r>
            <a:endParaRPr/>
          </a:p>
          <a:p>
            <a:pPr>
              <a:lnSpc>
                <a:spcPct val="100000"/>
              </a:lnSpc>
            </a:pPr>
            <a:r>
              <a:rPr lang="en-US" sz="2000">
                <a:latin typeface="Arial"/>
              </a:rPr>
              <a:t>*CLICK*</a:t>
            </a:r>
            <a:endParaRPr/>
          </a:p>
          <a:p>
            <a:pPr>
              <a:lnSpc>
                <a:spcPct val="100000"/>
              </a:lnSpc>
            </a:pPr>
            <a:r>
              <a:rPr lang="en-US" sz="2000">
                <a:latin typeface="Arial"/>
              </a:rPr>
              <a:t>That is a default branch that a project start out on. The point of having a branch is to have a self-contained universe,</a:t>
            </a:r>
            <a:endParaRPr/>
          </a:p>
          <a:p>
            <a:pPr>
              <a:lnSpc>
                <a:spcPct val="100000"/>
              </a:lnSpc>
            </a:pPr>
            <a:r>
              <a:rPr lang="en-US" sz="2000">
                <a:latin typeface="Arial"/>
              </a:rPr>
              <a:t>*CLICK*</a:t>
            </a:r>
            <a:endParaRPr/>
          </a:p>
          <a:p>
            <a:pPr>
              <a:lnSpc>
                <a:spcPct val="100000"/>
              </a:lnSpc>
            </a:pPr>
            <a:r>
              <a:rPr lang="en-US" sz="2000">
                <a:latin typeface="Arial"/>
              </a:rPr>
              <a:t>with commits that only exist in that branch, so it doesn’t interfere with other branches. This means that you can experiment on different things without worrying about breaking your current working software:</a:t>
            </a:r>
            <a:endParaRPr/>
          </a:p>
          <a:p>
            <a:pPr>
              <a:lnSpc>
                <a:spcPct val="100000"/>
              </a:lnSpc>
            </a:pPr>
            <a:r>
              <a:rPr lang="en-US" sz="2000">
                <a:latin typeface="Arial"/>
              </a:rPr>
              <a:t>*CLICK*</a:t>
            </a:r>
            <a:endParaRPr/>
          </a:p>
          <a:p>
            <a:pPr>
              <a:lnSpc>
                <a:spcPct val="100000"/>
              </a:lnSpc>
            </a:pPr>
            <a:r>
              <a:rPr lang="en-US" sz="2000">
                <a:latin typeface="Arial"/>
              </a:rPr>
              <a:t>just put them on different branches! They don’t interfere with what you have done, and you can easily drop them if they don’t work out</a:t>
            </a:r>
            <a:endParaRPr/>
          </a:p>
          <a:p>
            <a:pPr>
              <a:lnSpc>
                <a:spcPct val="100000"/>
              </a:lnSpc>
            </a:pPr>
            <a:r>
              <a:rPr lang="en-US" sz="2000">
                <a:latin typeface="Arial"/>
              </a:rPr>
              <a:t>*CLICK**CLICK NEXT SLIDE*</a:t>
            </a:r>
            <a:endParaRPr/>
          </a:p>
        </p:txBody>
      </p:sp>
      <p:sp>
        <p:nvSpPr>
          <p:cNvPr id="669" name="CustomShape 2"/>
          <p:cNvSpPr/>
          <p:nvPr/>
        </p:nvSpPr>
        <p:spPr>
          <a:xfrm>
            <a:off x="3884760" y="8685360"/>
            <a:ext cx="2968200" cy="455040"/>
          </a:xfrm>
          <a:prstGeom prst="rect">
            <a:avLst/>
          </a:prstGeom>
          <a:noFill/>
          <a:ln>
            <a:noFill/>
          </a:ln>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0"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Let’s try to visualize what happened.  We were originally on the “master” branch.</a:t>
            </a:r>
            <a:endParaRPr/>
          </a:p>
          <a:p>
            <a:pPr>
              <a:lnSpc>
                <a:spcPct val="100000"/>
              </a:lnSpc>
            </a:pPr>
            <a:r>
              <a:rPr lang="en-US" sz="2000">
                <a:latin typeface="Arial"/>
              </a:rPr>
              <a:t>*CLICK*</a:t>
            </a:r>
            <a:endParaRPr/>
          </a:p>
          <a:p>
            <a:pPr>
              <a:lnSpc>
                <a:spcPct val="100000"/>
              </a:lnSpc>
            </a:pPr>
            <a:r>
              <a:rPr lang="en-US" sz="2000">
                <a:latin typeface="Arial"/>
              </a:rPr>
              <a:t>Then we created the “alternate” branch. We made some changes and committed it, </a:t>
            </a:r>
            <a:endParaRPr/>
          </a:p>
          <a:p>
            <a:pPr>
              <a:lnSpc>
                <a:spcPct val="100000"/>
              </a:lnSpc>
            </a:pPr>
            <a:r>
              <a:rPr lang="en-US" sz="2000">
                <a:latin typeface="Arial"/>
              </a:rPr>
              <a:t>*CLICK*</a:t>
            </a:r>
            <a:endParaRPr/>
          </a:p>
          <a:p>
            <a:pPr>
              <a:lnSpc>
                <a:spcPct val="100000"/>
              </a:lnSpc>
            </a:pPr>
            <a:r>
              <a:rPr lang="en-US" sz="2000">
                <a:latin typeface="Arial"/>
              </a:rPr>
              <a:t>so there’s this new blob, and the “master” tag now points to this commit. Note that our commit happens on “master”, and “alternate” has not moved. We then went into “alternate”</a:t>
            </a:r>
            <a:endParaRPr/>
          </a:p>
          <a:p>
            <a:pPr>
              <a:lnSpc>
                <a:spcPct val="100000"/>
              </a:lnSpc>
            </a:pPr>
            <a:r>
              <a:rPr lang="en-US" sz="2000">
                <a:latin typeface="Arial"/>
              </a:rPr>
              <a:t>*CLICK*</a:t>
            </a:r>
            <a:endParaRPr/>
          </a:p>
          <a:p>
            <a:pPr>
              <a:lnSpc>
                <a:spcPct val="100000"/>
              </a:lnSpc>
            </a:pPr>
            <a:r>
              <a:rPr lang="en-US" sz="2000">
                <a:latin typeface="Arial"/>
              </a:rPr>
              <a:t>by checking it out. Made a commit,</a:t>
            </a:r>
            <a:endParaRPr/>
          </a:p>
          <a:p>
            <a:pPr>
              <a:lnSpc>
                <a:spcPct val="100000"/>
              </a:lnSpc>
            </a:pPr>
            <a:r>
              <a:rPr lang="en-US" sz="2000">
                <a:latin typeface="Arial"/>
              </a:rPr>
              <a:t>*CLICK*</a:t>
            </a:r>
            <a:endParaRPr/>
          </a:p>
          <a:p>
            <a:pPr>
              <a:lnSpc>
                <a:spcPct val="100000"/>
              </a:lnSpc>
            </a:pPr>
            <a:r>
              <a:rPr lang="en-US" sz="2000">
                <a:latin typeface="Arial"/>
              </a:rPr>
              <a:t>this moved the “alternate” tag. Notice that “alternate” has branched out from “master”. We then</a:t>
            </a:r>
            <a:endParaRPr/>
          </a:p>
          <a:p>
            <a:pPr>
              <a:lnSpc>
                <a:spcPct val="100000"/>
              </a:lnSpc>
            </a:pPr>
            <a:r>
              <a:rPr lang="en-US" sz="2000">
                <a:latin typeface="Arial"/>
              </a:rPr>
              <a:t>*CLICK*</a:t>
            </a:r>
            <a:endParaRPr/>
          </a:p>
          <a:p>
            <a:pPr>
              <a:lnSpc>
                <a:spcPct val="100000"/>
              </a:lnSpc>
            </a:pPr>
            <a:r>
              <a:rPr lang="en-US" sz="2000">
                <a:latin typeface="Arial"/>
              </a:rPr>
              <a:t>went back into master and</a:t>
            </a:r>
            <a:endParaRPr/>
          </a:p>
          <a:p>
            <a:pPr>
              <a:lnSpc>
                <a:spcPct val="100000"/>
              </a:lnSpc>
            </a:pPr>
            <a:r>
              <a:rPr lang="en-US" sz="2000">
                <a:latin typeface="Arial"/>
              </a:rPr>
              <a:t>*CLICK*</a:t>
            </a:r>
            <a:endParaRPr/>
          </a:p>
          <a:p>
            <a:pPr>
              <a:lnSpc>
                <a:spcPct val="100000"/>
              </a:lnSpc>
            </a:pPr>
            <a:r>
              <a:rPr lang="en-US" sz="2000">
                <a:latin typeface="Arial"/>
              </a:rPr>
              <a:t>merged in “alternate”. Notice how “alternate” is still untouched?</a:t>
            </a:r>
            <a:endParaRPr/>
          </a:p>
        </p:txBody>
      </p:sp>
      <p:sp>
        <p:nvSpPr>
          <p:cNvPr id="671" name="CustomShape 2"/>
          <p:cNvSpPr/>
          <p:nvPr/>
        </p:nvSpPr>
        <p:spPr>
          <a:xfrm>
            <a:off x="3884760" y="8685360"/>
            <a:ext cx="2968200" cy="455040"/>
          </a:xfrm>
          <a:prstGeom prst="rect">
            <a:avLst/>
          </a:prstGeom>
          <a:noFill/>
          <a:ln>
            <a:noFill/>
          </a:ln>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2" name="PlaceHolder 1"/>
          <p:cNvSpPr>
            <a:spLocks noGrp="1"/>
          </p:cNvSpPr>
          <p:nvPr>
            <p:ph type="body"/>
          </p:nvPr>
        </p:nvSpPr>
        <p:spPr>
          <a:xfrm rot="10800000">
            <a:off x="-11794680" y="-11795760"/>
            <a:ext cx="11795760" cy="11795760"/>
          </a:xfrm>
          <a:prstGeom prst="rect">
            <a:avLst/>
          </a:prstGeom>
        </p:spPr>
        <p:txBody>
          <a:bodyPr lIns="90000" rIns="90000" tIns="45000" bIns="45000"/>
          <a:p>
            <a:endParaRPr/>
          </a:p>
        </p:txBody>
      </p:sp>
      <p:sp>
        <p:nvSpPr>
          <p:cNvPr id="673" name="CustomShape 2"/>
          <p:cNvSpPr/>
          <p:nvPr/>
        </p:nvSpPr>
        <p:spPr>
          <a:xfrm rot="10800000">
            <a:off x="-11794680" y="-11795760"/>
            <a:ext cx="11795760" cy="11795760"/>
          </a:xfrm>
          <a:prstGeom prst="rect">
            <a:avLst/>
          </a:prstGeom>
          <a:noFill/>
          <a:ln>
            <a:noFill/>
          </a:ln>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4"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Next up we will look at something called the HEAD, and also use checkout to let us time travel.</a:t>
            </a:r>
            <a:endParaRPr/>
          </a:p>
          <a:p>
            <a:pPr>
              <a:lnSpc>
                <a:spcPct val="100000"/>
              </a:lnSpc>
            </a:pPr>
            <a:r>
              <a:rPr lang="en-US" sz="2000">
                <a:latin typeface="Arial"/>
              </a:rPr>
              <a:t>*CLICK NEXT SLIDE*</a:t>
            </a:r>
            <a:endParaRPr/>
          </a:p>
          <a:p>
            <a:pPr>
              <a:lnSpc>
                <a:spcPct val="100000"/>
              </a:lnSpc>
            </a:pPr>
            <a:endParaRPr/>
          </a:p>
        </p:txBody>
      </p:sp>
      <p:sp>
        <p:nvSpPr>
          <p:cNvPr id="675" name="CustomShape 2"/>
          <p:cNvSpPr/>
          <p:nvPr/>
        </p:nvSpPr>
        <p:spPr>
          <a:xfrm rot="10800000">
            <a:off x="-11794680" y="-11795760"/>
            <a:ext cx="11795760" cy="11795760"/>
          </a:xfrm>
          <a:prstGeom prst="rect">
            <a:avLst/>
          </a:prstGeom>
          <a:noFill/>
          <a:ln>
            <a:noFill/>
          </a:ln>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6"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Here we have a sample repository, not the one we have, this is just for illustration. We have 3 branches, “master”, “development”, and “experimental”. Right now, we are on master, anyone knows how to move to the “development” branch?</a:t>
            </a:r>
            <a:endParaRPr/>
          </a:p>
          <a:p>
            <a:pPr>
              <a:lnSpc>
                <a:spcPct val="100000"/>
              </a:lnSpc>
            </a:pPr>
            <a:r>
              <a:rPr lang="en-US" sz="2000">
                <a:latin typeface="Arial"/>
              </a:rPr>
              <a:t>*CLICK*</a:t>
            </a:r>
            <a:endParaRPr/>
          </a:p>
          <a:p>
            <a:pPr>
              <a:lnSpc>
                <a:spcPct val="100000"/>
              </a:lnSpc>
            </a:pPr>
            <a:r>
              <a:rPr lang="en-US" sz="2000">
                <a:latin typeface="Arial"/>
              </a:rPr>
              <a:t>Checkout moves our current position, and it does so by moving this tag called a HEAD. HEAD is a label that points to the commit where we are at. When we want to move to “experimental” we use checkout again, and it moves like this:</a:t>
            </a:r>
            <a:endParaRPr/>
          </a:p>
          <a:p>
            <a:pPr>
              <a:lnSpc>
                <a:spcPct val="100000"/>
              </a:lnSpc>
            </a:pPr>
            <a:r>
              <a:rPr lang="en-US" sz="2000">
                <a:latin typeface="Arial"/>
              </a:rPr>
              <a:t>*CLICK*</a:t>
            </a:r>
            <a:endParaRPr/>
          </a:p>
          <a:p>
            <a:pPr>
              <a:lnSpc>
                <a:spcPct val="100000"/>
              </a:lnSpc>
            </a:pPr>
            <a:r>
              <a:rPr lang="en-US" sz="2000">
                <a:latin typeface="Arial"/>
              </a:rPr>
              <a:t>If we take a look at our log, we can see that each commit has an alphanumeric ID associated with it. Something like this</a:t>
            </a:r>
            <a:endParaRPr/>
          </a:p>
          <a:p>
            <a:pPr>
              <a:lnSpc>
                <a:spcPct val="100000"/>
              </a:lnSpc>
            </a:pPr>
            <a:r>
              <a:rPr lang="en-US" sz="2000">
                <a:latin typeface="Arial"/>
              </a:rPr>
              <a:t>*CLICK*</a:t>
            </a:r>
            <a:endParaRPr/>
          </a:p>
          <a:p>
            <a:pPr>
              <a:lnSpc>
                <a:spcPct val="100000"/>
              </a:lnSpc>
            </a:pPr>
            <a:r>
              <a:rPr lang="en-US" sz="2000">
                <a:latin typeface="Arial"/>
              </a:rPr>
              <a:t>The cool thing is, we can actually use checkout to move between commits! We can checkout 2c3 to move HEAD to that commit!</a:t>
            </a:r>
            <a:endParaRPr/>
          </a:p>
          <a:p>
            <a:pPr>
              <a:lnSpc>
                <a:spcPct val="100000"/>
              </a:lnSpc>
            </a:pPr>
            <a:r>
              <a:rPr lang="en-US" sz="2000">
                <a:latin typeface="Arial"/>
              </a:rPr>
              <a:t>*CLICK*</a:t>
            </a:r>
            <a:endParaRPr/>
          </a:p>
          <a:p>
            <a:pPr>
              <a:lnSpc>
                <a:spcPct val="100000"/>
              </a:lnSpc>
            </a:pPr>
            <a:r>
              <a:rPr lang="en-US" sz="2000">
                <a:latin typeface="Arial"/>
              </a:rPr>
              <a:t>This means that at anytime, we can see previously committed version of our project. Let’s go ahead and try it!</a:t>
            </a:r>
            <a:endParaRPr/>
          </a:p>
          <a:p>
            <a:pPr>
              <a:lnSpc>
                <a:spcPct val="100000"/>
              </a:lnSpc>
            </a:pPr>
            <a:r>
              <a:rPr lang="en-US" sz="2000">
                <a:latin typeface="Arial"/>
              </a:rPr>
              <a:t>*CLOSE SLIDES GO TERMINAL*</a:t>
            </a:r>
            <a:endParaRPr/>
          </a:p>
        </p:txBody>
      </p:sp>
      <p:sp>
        <p:nvSpPr>
          <p:cNvPr id="677" name="CustomShape 2"/>
          <p:cNvSpPr/>
          <p:nvPr/>
        </p:nvSpPr>
        <p:spPr>
          <a:xfrm>
            <a:off x="3884760" y="8685360"/>
            <a:ext cx="2968200" cy="455040"/>
          </a:xfrm>
          <a:prstGeom prst="rect">
            <a:avLst/>
          </a:prstGeom>
          <a:noFill/>
          <a:ln>
            <a:noFill/>
          </a:ln>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8"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What do you do when things spin out of control? When you have made a mess so bad the only way is to restart? You have Git Reset. Git reset is dangerous because it actually alters your commit history. It has potential to cause even more mess, especially if other people are working on your code.</a:t>
            </a:r>
            <a:endParaRPr/>
          </a:p>
          <a:p>
            <a:r>
              <a:rPr lang="en-US" sz="2000">
                <a:latin typeface="Arial"/>
              </a:rPr>
              <a:t>*CLICK NEXT SLIDE*</a:t>
            </a:r>
            <a:endParaRPr/>
          </a:p>
        </p:txBody>
      </p:sp>
      <p:sp>
        <p:nvSpPr>
          <p:cNvPr id="679" name="CustomShape 2"/>
          <p:cNvSpPr/>
          <p:nvPr/>
        </p:nvSpPr>
        <p:spPr>
          <a:xfrm rot="10800000">
            <a:off x="-11794680" y="-11795760"/>
            <a:ext cx="11795760" cy="11795760"/>
          </a:xfrm>
          <a:prstGeom prst="rect">
            <a:avLst/>
          </a:prstGeom>
          <a:noFill/>
          <a:ln>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8" name="PlaceHolder 1"/>
          <p:cNvSpPr>
            <a:spLocks noGrp="1"/>
          </p:cNvSpPr>
          <p:nvPr>
            <p:ph type="body"/>
          </p:nvPr>
        </p:nvSpPr>
        <p:spPr>
          <a:xfrm>
            <a:off x="685800" y="4400640"/>
            <a:ext cx="5482800" cy="3596760"/>
          </a:xfrm>
          <a:prstGeom prst="rect">
            <a:avLst/>
          </a:prstGeom>
        </p:spPr>
        <p:txBody>
          <a:bodyPr lIns="0" rIns="0" tIns="0" bIns="0"/>
          <a:p>
            <a:r>
              <a:rPr lang="en-US" sz="2000">
                <a:latin typeface="Arial"/>
              </a:rPr>
              <a:t>We need to make sure we have our systems running. We should all have the appropriate Git distribution installed, and optionally Sublime Text 2, or any other sane text editor. If you are on Windows, you probably want GitPad as well, trust me.</a:t>
            </a:r>
            <a:endParaRPr/>
          </a:p>
          <a:p>
            <a:r>
              <a:rPr lang="en-US" sz="2000">
                <a:latin typeface="Arial"/>
              </a:rPr>
              <a:t>*CLICK NEXT SLIDE*</a:t>
            </a:r>
            <a:endParaRPr/>
          </a:p>
        </p:txBody>
      </p:sp>
      <p:sp>
        <p:nvSpPr>
          <p:cNvPr id="629" name="CustomShape 2"/>
          <p:cNvSpPr/>
          <p:nvPr/>
        </p:nvSpPr>
        <p:spPr>
          <a:xfrm>
            <a:off x="3884760" y="8685360"/>
            <a:ext cx="2968200" cy="455040"/>
          </a:xfrm>
          <a:prstGeom prst="rect">
            <a:avLst/>
          </a:prstGeom>
          <a:noFill/>
          <a:ln>
            <a:noFill/>
          </a:ln>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0"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We won’t go much into reset, but there are 3 modes to it. The default mode is “mixed”, and the one we’re playing with today is “hard”, the most dangerous and badass reset mode, because we live on the edge.</a:t>
            </a:r>
            <a:endParaRPr/>
          </a:p>
          <a:p>
            <a:pPr>
              <a:lnSpc>
                <a:spcPct val="100000"/>
              </a:lnSpc>
            </a:pPr>
            <a:r>
              <a:rPr lang="en-US" sz="2000">
                <a:latin typeface="Arial"/>
              </a:rPr>
              <a:t>*CLICK NEXT SLIDE*</a:t>
            </a:r>
            <a:endParaRPr/>
          </a:p>
          <a:p>
            <a:pPr>
              <a:lnSpc>
                <a:spcPct val="100000"/>
              </a:lnSpc>
            </a:pPr>
            <a:endParaRPr/>
          </a:p>
        </p:txBody>
      </p:sp>
      <p:sp>
        <p:nvSpPr>
          <p:cNvPr id="681" name="CustomShape 2"/>
          <p:cNvSpPr/>
          <p:nvPr/>
        </p:nvSpPr>
        <p:spPr>
          <a:xfrm rot="10800000">
            <a:off x="-11794680" y="-11795760"/>
            <a:ext cx="11795760" cy="11795760"/>
          </a:xfrm>
          <a:prstGeom prst="rect">
            <a:avLst/>
          </a:prstGeom>
          <a:noFill/>
          <a:ln>
            <a:noFill/>
          </a:ln>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2"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a:t>
            </a:r>
            <a:endParaRPr/>
          </a:p>
          <a:p>
            <a:pPr>
              <a:lnSpc>
                <a:spcPct val="100000"/>
              </a:lnSpc>
            </a:pPr>
            <a:r>
              <a:rPr lang="en-US" sz="2000">
                <a:latin typeface="Arial"/>
              </a:rPr>
              <a:t>*CLICK</a:t>
            </a:r>
            <a:endParaRPr/>
          </a:p>
          <a:p>
            <a:pPr>
              <a:lnSpc>
                <a:spcPct val="100000"/>
              </a:lnSpc>
            </a:pPr>
            <a:r>
              <a:rPr lang="en-US" sz="2000">
                <a:latin typeface="Arial"/>
              </a:rPr>
              <a:t>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p:txBody>
      </p:sp>
      <p:sp>
        <p:nvSpPr>
          <p:cNvPr id="683" name="CustomShape 2"/>
          <p:cNvSpPr/>
          <p:nvPr/>
        </p:nvSpPr>
        <p:spPr>
          <a:xfrm>
            <a:off x="3884760" y="8685360"/>
            <a:ext cx="2968200" cy="455040"/>
          </a:xfrm>
          <a:prstGeom prst="rect">
            <a:avLst/>
          </a:prstGeom>
          <a:noFill/>
          <a:ln>
            <a:noFill/>
          </a:ln>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4"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 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a:p>
            <a:pPr>
              <a:lnSpc>
                <a:spcPct val="100000"/>
              </a:lnSpc>
            </a:pPr>
            <a:endParaRPr/>
          </a:p>
        </p:txBody>
      </p:sp>
      <p:sp>
        <p:nvSpPr>
          <p:cNvPr id="685" name="CustomShape 2"/>
          <p:cNvSpPr/>
          <p:nvPr/>
        </p:nvSpPr>
        <p:spPr>
          <a:xfrm rot="10800000">
            <a:off x="-11794680" y="-11795760"/>
            <a:ext cx="11795760" cy="11795760"/>
          </a:xfrm>
          <a:prstGeom prst="rect">
            <a:avLst/>
          </a:prstGeom>
          <a:noFill/>
          <a:ln>
            <a:noFill/>
          </a:ln>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6" name="PlaceHolder 1"/>
          <p:cNvSpPr>
            <a:spLocks noGrp="1"/>
          </p:cNvSpPr>
          <p:nvPr>
            <p:ph type="body"/>
          </p:nvPr>
        </p:nvSpPr>
        <p:spPr>
          <a:xfrm>
            <a:off x="685800" y="4400640"/>
            <a:ext cx="5482800" cy="3596760"/>
          </a:xfrm>
          <a:prstGeom prst="rect">
            <a:avLst/>
          </a:prstGeom>
        </p:spPr>
        <p:txBody>
          <a:bodyPr lIns="0" rIns="0" tIns="0" bIns="0"/>
          <a:p>
            <a:pPr>
              <a:lnSpc>
                <a:spcPct val="100000"/>
              </a:lnSpc>
              <a:buFont typeface="Arial"/>
              <a:buChar char="•"/>
            </a:pPr>
            <a:r>
              <a:rPr lang="en-US" sz="2000">
                <a:latin typeface="Arial"/>
              </a:rPr>
              <a:t>Just for your info, here are all the modes compared</a:t>
            </a:r>
            <a:endParaRPr/>
          </a:p>
          <a:p>
            <a:pPr lvl="1">
              <a:lnSpc>
                <a:spcPct val="100000"/>
              </a:lnSpc>
              <a:buFont typeface="Arial"/>
              <a:buChar char="•"/>
            </a:pPr>
            <a:r>
              <a:rPr lang="en-US" sz="2000">
                <a:latin typeface="Arial"/>
              </a:rPr>
              <a:t>Again, not covering soft and mixed</a:t>
            </a:r>
            <a:endParaRPr/>
          </a:p>
          <a:p>
            <a:pPr>
              <a:lnSpc>
                <a:spcPct val="100000"/>
              </a:lnSpc>
              <a:buFont typeface="Arial"/>
              <a:buChar char="•"/>
            </a:pPr>
            <a:r>
              <a:rPr lang="en-US" sz="2000">
                <a:latin typeface="Arial"/>
              </a:rPr>
              <a:t>Questions again?</a:t>
            </a:r>
            <a:endParaRPr/>
          </a:p>
          <a:p>
            <a:pPr>
              <a:lnSpc>
                <a:spcPct val="100000"/>
              </a:lnSpc>
              <a:buFont typeface="Arial"/>
              <a:buChar char="•"/>
            </a:pPr>
            <a:r>
              <a:rPr b="1" lang="en-US" sz="2000">
                <a:latin typeface="Arial"/>
              </a:rPr>
              <a:t>&lt;CLOSE SLIDES&gt;</a:t>
            </a:r>
            <a:endParaRPr/>
          </a:p>
          <a:p>
            <a:pPr>
              <a:lnSpc>
                <a:spcPct val="100000"/>
              </a:lnSpc>
            </a:pPr>
            <a:endParaRPr/>
          </a:p>
          <a:p>
            <a:pPr>
              <a:lnSpc>
                <a:spcPct val="100000"/>
              </a:lnSpc>
            </a:pPr>
            <a:r>
              <a:rPr lang="en-US" sz="2000">
                <a:latin typeface="Arial"/>
              </a:rPr>
              <a:t>This is actually what all the different modes do. Again, we won’t be covering soft and mixed today.</a:t>
            </a:r>
            <a:r>
              <a:rPr b="1" lang="en-US" sz="2000">
                <a:latin typeface="Arial"/>
              </a:rPr>
              <a:t>&lt;CLICK&gt;</a:t>
            </a:r>
            <a:endParaRPr/>
          </a:p>
          <a:p>
            <a:pPr>
              <a:lnSpc>
                <a:spcPct val="100000"/>
              </a:lnSpc>
            </a:pPr>
            <a:endParaRPr/>
          </a:p>
          <a:p>
            <a:pPr>
              <a:lnSpc>
                <a:spcPct val="100000"/>
              </a:lnSpc>
            </a:pPr>
            <a:r>
              <a:rPr lang="en-US" sz="2000">
                <a:latin typeface="Arial"/>
              </a:rPr>
              <a:t>Does anyone have any questions at this point?</a:t>
            </a:r>
            <a:endParaRPr/>
          </a:p>
          <a:p>
            <a:pPr>
              <a:lnSpc>
                <a:spcPct val="100000"/>
              </a:lnSpc>
            </a:pPr>
            <a:endParaRPr/>
          </a:p>
          <a:p>
            <a:pPr>
              <a:lnSpc>
                <a:spcPct val="100000"/>
              </a:lnSpc>
            </a:pPr>
            <a:r>
              <a:rPr lang="en-US" sz="2000">
                <a:latin typeface="Arial"/>
              </a:rPr>
              <a:t>Let’s actually try using it now.</a:t>
            </a:r>
            <a:endParaRPr/>
          </a:p>
          <a:p>
            <a:pPr>
              <a:lnSpc>
                <a:spcPct val="100000"/>
              </a:lnSpc>
            </a:pPr>
            <a:endParaRPr/>
          </a:p>
          <a:p>
            <a:pPr>
              <a:lnSpc>
                <a:spcPct val="100000"/>
              </a:lnSpc>
            </a:pPr>
            <a:r>
              <a:rPr b="1" i="1" lang="en-US" sz="2000">
                <a:latin typeface="Arial"/>
              </a:rPr>
              <a:t>&lt;</a:t>
            </a:r>
            <a:r>
              <a:rPr b="1" lang="en-US" sz="2000">
                <a:latin typeface="Arial"/>
              </a:rPr>
              <a:t>CLOSE SLIDES&gt;</a:t>
            </a:r>
            <a:endParaRPr/>
          </a:p>
        </p:txBody>
      </p:sp>
      <p:sp>
        <p:nvSpPr>
          <p:cNvPr id="687" name="CustomShape 2"/>
          <p:cNvSpPr/>
          <p:nvPr/>
        </p:nvSpPr>
        <p:spPr>
          <a:xfrm>
            <a:off x="3884760" y="8685360"/>
            <a:ext cx="2968200" cy="455040"/>
          </a:xfrm>
          <a:prstGeom prst="rect">
            <a:avLst/>
          </a:prstGeom>
          <a:noFill/>
          <a:ln>
            <a:noFill/>
          </a:ln>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8"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2000">
                <a:latin typeface="Arial"/>
              </a:rPr>
              <a:t>This is the final main idea we are talking about today. We will be looking at how Git works in teams. This is just a pretty quick introduction, you would probably want to explore more on your own.</a:t>
            </a:r>
            <a:endParaRPr/>
          </a:p>
          <a:p>
            <a:pPr>
              <a:lnSpc>
                <a:spcPct val="100000"/>
              </a:lnSpc>
            </a:pPr>
            <a:r>
              <a:rPr lang="en-US" sz="2000">
                <a:latin typeface="Arial"/>
              </a:rPr>
              <a:t>*CLICK NEXT SLIDE*</a:t>
            </a:r>
            <a:endParaRPr/>
          </a:p>
        </p:txBody>
      </p:sp>
      <p:sp>
        <p:nvSpPr>
          <p:cNvPr id="689" name="CustomShape 2"/>
          <p:cNvSpPr/>
          <p:nvPr/>
        </p:nvSpPr>
        <p:spPr>
          <a:xfrm rot="10800000">
            <a:off x="-11794680" y="-11795760"/>
            <a:ext cx="11795760" cy="11795760"/>
          </a:xfrm>
          <a:prstGeom prst="rect">
            <a:avLst/>
          </a:prstGeom>
          <a:noFill/>
          <a:ln>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0"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So far the situation has been like this: you and a repository on your computer, we call this</a:t>
            </a:r>
            <a:endParaRPr/>
          </a:p>
          <a:p>
            <a:pPr>
              <a:lnSpc>
                <a:spcPct val="100000"/>
              </a:lnSpc>
            </a:pPr>
            <a:r>
              <a:rPr lang="en-US" sz="2000">
                <a:latin typeface="Arial"/>
              </a:rPr>
              <a:t>*CLICK*</a:t>
            </a:r>
            <a:endParaRPr/>
          </a:p>
          <a:p>
            <a:pPr>
              <a:lnSpc>
                <a:spcPct val="100000"/>
              </a:lnSpc>
            </a:pPr>
            <a:r>
              <a:rPr lang="en-US" sz="2000">
                <a:latin typeface="Arial"/>
              </a:rPr>
              <a:t>a local repository. When you are working in a team</a:t>
            </a:r>
            <a:endParaRPr/>
          </a:p>
          <a:p>
            <a:pPr>
              <a:lnSpc>
                <a:spcPct val="100000"/>
              </a:lnSpc>
            </a:pPr>
            <a:r>
              <a:rPr lang="en-US" sz="2000">
                <a:latin typeface="Arial"/>
              </a:rPr>
              <a:t>*CLICK NEXT SLIDE*</a:t>
            </a:r>
            <a:endParaRPr/>
          </a:p>
        </p:txBody>
      </p:sp>
      <p:sp>
        <p:nvSpPr>
          <p:cNvPr id="691" name="CustomShape 2"/>
          <p:cNvSpPr/>
          <p:nvPr/>
        </p:nvSpPr>
        <p:spPr>
          <a:xfrm>
            <a:off x="3884760" y="8685360"/>
            <a:ext cx="2968200" cy="455040"/>
          </a:xfrm>
          <a:prstGeom prst="rect">
            <a:avLst/>
          </a:prstGeom>
          <a:noFill/>
          <a:ln>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2"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Each of you have your own local repository, and somewhere out there,</a:t>
            </a:r>
            <a:endParaRPr/>
          </a:p>
          <a:p>
            <a:pPr>
              <a:lnSpc>
                <a:spcPct val="100000"/>
              </a:lnSpc>
            </a:pPr>
            <a:r>
              <a:rPr lang="en-US" sz="2000">
                <a:latin typeface="Arial"/>
              </a:rPr>
              <a:t>*CLICK*</a:t>
            </a:r>
            <a:endParaRPr/>
          </a:p>
          <a:p>
            <a:pPr>
              <a:lnSpc>
                <a:spcPct val="100000"/>
              </a:lnSpc>
            </a:pPr>
            <a:r>
              <a:rPr lang="en-US" sz="2000">
                <a:latin typeface="Arial"/>
              </a:rPr>
              <a:t>you have a remote repository you sync with. To use Git with others, you need to find a host for this remote repository. More on that later.</a:t>
            </a:r>
            <a:endParaRPr/>
          </a:p>
          <a:p>
            <a:pPr>
              <a:lnSpc>
                <a:spcPct val="100000"/>
              </a:lnSpc>
            </a:pPr>
            <a:r>
              <a:rPr lang="en-US" sz="2000">
                <a:latin typeface="Arial"/>
              </a:rPr>
              <a:t>*CLICK NEXT SLIDE*</a:t>
            </a:r>
            <a:endParaRPr/>
          </a:p>
        </p:txBody>
      </p:sp>
      <p:sp>
        <p:nvSpPr>
          <p:cNvPr id="693" name="CustomShape 2"/>
          <p:cNvSpPr/>
          <p:nvPr/>
        </p:nvSpPr>
        <p:spPr>
          <a:xfrm>
            <a:off x="3884760" y="8685360"/>
            <a:ext cx="2968200" cy="455040"/>
          </a:xfrm>
          <a:prstGeom prst="rect">
            <a:avLst/>
          </a:prstGeom>
          <a:noFill/>
          <a:ln>
            <a:noFill/>
          </a:ln>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4"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So today we covered 4 main ideas, backups, multiverse, time travel, and collaboration. It’s quite a lot of content, and you probably can’t remember all of it. The most important thing is to practise; keep using Git on all your projects and soon you will be able to master it. That’s the end of this workshop, thank you for coming down today. Don’t forget we have a workshop on Express, a JavaScript web framework, next week, so do sign up for that if you are interested in learning how to build a web application!</a:t>
            </a:r>
            <a:endParaRPr/>
          </a:p>
        </p:txBody>
      </p:sp>
      <p:sp>
        <p:nvSpPr>
          <p:cNvPr id="695" name="CustomShape 2"/>
          <p:cNvSpPr/>
          <p:nvPr/>
        </p:nvSpPr>
        <p:spPr>
          <a:xfrm rot="10800000">
            <a:off x="-11794680" y="-11795760"/>
            <a:ext cx="11795760" cy="11795760"/>
          </a:xfrm>
          <a:prstGeom prst="rect">
            <a:avLst/>
          </a:prstGeom>
          <a:noFill/>
          <a:ln>
            <a:noFill/>
          </a:ln>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6" name="PlaceHolder 1"/>
          <p:cNvSpPr>
            <a:spLocks noGrp="1"/>
          </p:cNvSpPr>
          <p:nvPr>
            <p:ph type="body"/>
          </p:nvPr>
        </p:nvSpPr>
        <p:spPr>
          <a:xfrm rot="10800000">
            <a:off x="-11794680" y="-11795760"/>
            <a:ext cx="11795760" cy="11795760"/>
          </a:xfrm>
          <a:prstGeom prst="rect">
            <a:avLst/>
          </a:prstGeom>
        </p:spPr>
        <p:txBody>
          <a:bodyPr lIns="90000" rIns="90000" tIns="45000" bIns="45000"/>
          <a:p>
            <a:endParaRPr/>
          </a:p>
        </p:txBody>
      </p:sp>
      <p:sp>
        <p:nvSpPr>
          <p:cNvPr id="697" name="CustomShape 2"/>
          <p:cNvSpPr/>
          <p:nvPr/>
        </p:nvSpPr>
        <p:spPr>
          <a:xfrm rot="10800000">
            <a:off x="-11794680" y="-11795760"/>
            <a:ext cx="11795760" cy="1179576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0"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We need to set some configurations, so fire up Terminal. On Windows, do this, on Mac, do that, on Linux, your on your own.</a:t>
            </a:r>
            <a:endParaRPr/>
          </a:p>
          <a:p>
            <a:r>
              <a:rPr lang="en-US" sz="2000">
                <a:latin typeface="Arial"/>
              </a:rPr>
              <a:t>*CLICK NEXT SLIDE*</a:t>
            </a:r>
            <a:endParaRPr/>
          </a:p>
        </p:txBody>
      </p:sp>
      <p:sp>
        <p:nvSpPr>
          <p:cNvPr id="631" name="CustomShape 2"/>
          <p:cNvSpPr/>
          <p:nvPr/>
        </p:nvSpPr>
        <p:spPr>
          <a:xfrm rot="10800000">
            <a:off x="-11794680" y="-11795760"/>
            <a:ext cx="11795760" cy="11795760"/>
          </a:xfrm>
          <a:prstGeom prst="rect">
            <a:avLst/>
          </a:prstGeom>
          <a:noFill/>
          <a:ln>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2" name="PlaceHolder 1"/>
          <p:cNvSpPr>
            <a:spLocks noGrp="1"/>
          </p:cNvSpPr>
          <p:nvPr>
            <p:ph type="body"/>
          </p:nvPr>
        </p:nvSpPr>
        <p:spPr>
          <a:xfrm>
            <a:off x="685800" y="4400640"/>
            <a:ext cx="5482800" cy="3596760"/>
          </a:xfrm>
          <a:prstGeom prst="rect">
            <a:avLst/>
          </a:prstGeom>
        </p:spPr>
        <p:txBody>
          <a:bodyPr lIns="0" rIns="0" tIns="0" bIns="0"/>
          <a:p>
            <a:r>
              <a:rPr lang="en-US" sz="2000">
                <a:latin typeface="Arial"/>
              </a:rPr>
              <a:t>Git needs to know whose code it is looking after, so these steps help you identify yourself. And for Mac users, an extra step brings colours into your life.</a:t>
            </a:r>
            <a:endParaRPr/>
          </a:p>
          <a:p>
            <a:r>
              <a:rPr lang="en-US" sz="2000">
                <a:latin typeface="Arial"/>
              </a:rPr>
              <a:t>*CLICK NEXT SLIDE*</a:t>
            </a:r>
            <a:endParaRPr/>
          </a:p>
        </p:txBody>
      </p:sp>
      <p:sp>
        <p:nvSpPr>
          <p:cNvPr id="633" name="CustomShape 2"/>
          <p:cNvSpPr/>
          <p:nvPr/>
        </p:nvSpPr>
        <p:spPr>
          <a:xfrm>
            <a:off x="3884760" y="8685360"/>
            <a:ext cx="2968200" cy="45504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4" name="PlaceHolder 1"/>
          <p:cNvSpPr>
            <a:spLocks noGrp="1"/>
          </p:cNvSpPr>
          <p:nvPr>
            <p:ph type="body"/>
          </p:nvPr>
        </p:nvSpPr>
        <p:spPr>
          <a:xfrm>
            <a:off x="685800" y="4400640"/>
            <a:ext cx="5482800" cy="3596760"/>
          </a:xfrm>
          <a:prstGeom prst="rect">
            <a:avLst/>
          </a:prstGeom>
        </p:spPr>
        <p:txBody>
          <a:bodyPr lIns="0" rIns="0" tIns="0" bIns="0"/>
          <a:p>
            <a:pPr>
              <a:lnSpc>
                <a:spcPct val="100000"/>
              </a:lnSpc>
            </a:pPr>
            <a:r>
              <a:rPr lang="en-US" sz="2000">
                <a:latin typeface="Arial"/>
              </a:rPr>
              <a:t>This last step is for Mac and Linux users. Follow the above steps to tell Git your preferred editor, unless you like using Vim, if you know what Vim is.</a:t>
            </a:r>
            <a:endParaRPr/>
          </a:p>
          <a:p>
            <a:pPr>
              <a:lnSpc>
                <a:spcPct val="100000"/>
              </a:lnSpc>
            </a:pPr>
            <a:r>
              <a:rPr lang="en-US" sz="2000">
                <a:latin typeface="Arial"/>
              </a:rPr>
              <a:t>*CLICK NEXT SLIDE*</a:t>
            </a:r>
            <a:endParaRPr/>
          </a:p>
        </p:txBody>
      </p:sp>
      <p:sp>
        <p:nvSpPr>
          <p:cNvPr id="635" name="CustomShape 2"/>
          <p:cNvSpPr/>
          <p:nvPr/>
        </p:nvSpPr>
        <p:spPr>
          <a:xfrm>
            <a:off x="3884760" y="8685360"/>
            <a:ext cx="2968200" cy="45504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6" name="PlaceHolder 1"/>
          <p:cNvSpPr>
            <a:spLocks noGrp="1"/>
          </p:cNvSpPr>
          <p:nvPr>
            <p:ph type="body"/>
          </p:nvPr>
        </p:nvSpPr>
        <p:spPr>
          <a:xfrm rot="10800000">
            <a:off x="-11794680" y="-11795760"/>
            <a:ext cx="11795760" cy="11795760"/>
          </a:xfrm>
          <a:prstGeom prst="rect">
            <a:avLst/>
          </a:prstGeom>
        </p:spPr>
        <p:txBody>
          <a:bodyPr lIns="90000" rIns="90000" tIns="45000" bIns="45000"/>
          <a:p>
            <a:pPr>
              <a:lnSpc>
                <a:spcPct val="100000"/>
              </a:lnSpc>
            </a:pPr>
            <a:r>
              <a:rPr lang="en-US" sz="1200">
                <a:solidFill>
                  <a:srgbClr val="000000"/>
                </a:solidFill>
                <a:latin typeface="+mn-lt"/>
                <a:ea typeface="+mn-ea"/>
              </a:rPr>
              <a:t>We will be calling command line our home for today. The CLI has many advantages over a GUI: it is simpler, faster, more powerful, and consistent regardless the Operating Systems Git is installed on.</a:t>
            </a:r>
            <a:endParaRPr/>
          </a:p>
          <a:p>
            <a:pPr>
              <a:lnSpc>
                <a:spcPct val="100000"/>
              </a:lnSpc>
            </a:pPr>
            <a:r>
              <a:rPr lang="en-US" sz="1200">
                <a:solidFill>
                  <a:srgbClr val="000000"/>
                </a:solidFill>
                <a:latin typeface="+mn-lt"/>
                <a:ea typeface="+mn-ea"/>
              </a:rPr>
              <a:t>*CLOSE SLIDES*</a:t>
            </a:r>
            <a:endParaRPr/>
          </a:p>
          <a:p>
            <a:pPr>
              <a:lnSpc>
                <a:spcPct val="100000"/>
              </a:lnSpc>
            </a:pPr>
            <a:r>
              <a:rPr lang="en-US" sz="1200">
                <a:solidFill>
                  <a:srgbClr val="000000"/>
                </a:solidFill>
                <a:latin typeface="+mn-lt"/>
                <a:ea typeface="+mn-ea"/>
              </a:rPr>
              <a:t>*CLICK NEXT SLIDE*</a:t>
            </a:r>
            <a:endParaRPr/>
          </a:p>
        </p:txBody>
      </p:sp>
      <p:sp>
        <p:nvSpPr>
          <p:cNvPr id="637" name="CustomShape 2"/>
          <p:cNvSpPr/>
          <p:nvPr/>
        </p:nvSpPr>
        <p:spPr>
          <a:xfrm rot="10800000">
            <a:off x="-11794680" y="-11795760"/>
            <a:ext cx="11795760" cy="1179576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8" name="PlaceHolder 1"/>
          <p:cNvSpPr>
            <a:spLocks noGrp="1"/>
          </p:cNvSpPr>
          <p:nvPr>
            <p:ph type="body"/>
          </p:nvPr>
        </p:nvSpPr>
        <p:spPr>
          <a:xfrm rot="10800000">
            <a:off x="-11794680" y="-11795760"/>
            <a:ext cx="11795760" cy="11795760"/>
          </a:xfrm>
          <a:prstGeom prst="rect">
            <a:avLst/>
          </a:prstGeom>
        </p:spPr>
        <p:txBody>
          <a:bodyPr lIns="90000" rIns="90000" tIns="45000" bIns="45000"/>
          <a:p>
            <a:r>
              <a:rPr lang="en-US" sz="2000">
                <a:latin typeface="Arial"/>
              </a:rPr>
              <a:t>The 3 boxes are the</a:t>
            </a:r>
            <a:endParaRPr/>
          </a:p>
          <a:p>
            <a:r>
              <a:rPr lang="en-US" sz="2000">
                <a:latin typeface="Arial"/>
              </a:rPr>
              <a:t>*CLICK NEXT SLIDE*</a:t>
            </a:r>
            <a:endParaRPr/>
          </a:p>
        </p:txBody>
      </p:sp>
      <p:sp>
        <p:nvSpPr>
          <p:cNvPr id="639" name="CustomShape 2"/>
          <p:cNvSpPr/>
          <p:nvPr/>
        </p:nvSpPr>
        <p:spPr>
          <a:xfrm rot="10800000">
            <a:off x="-11794680" y="-11795760"/>
            <a:ext cx="11795760" cy="11795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2"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6"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7"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0"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1" name="" descr=""/>
          <p:cNvPicPr/>
          <p:nvPr/>
        </p:nvPicPr>
        <p:blipFill>
          <a:blip r:embed="rId2"/>
          <a:stretch>
            <a:fillRect/>
          </a:stretch>
        </p:blipFill>
        <p:spPr>
          <a:xfrm>
            <a:off x="3603240" y="1604520"/>
            <a:ext cx="4984200" cy="3977280"/>
          </a:xfrm>
          <a:prstGeom prst="rect">
            <a:avLst/>
          </a:prstGeom>
          <a:ln>
            <a:noFill/>
          </a:ln>
        </p:spPr>
      </p:pic>
      <p:pic>
        <p:nvPicPr>
          <p:cNvPr id="42"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2"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4"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2"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3"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1"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3"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4"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8"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9"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2"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3" name="" descr=""/>
          <p:cNvPicPr/>
          <p:nvPr/>
        </p:nvPicPr>
        <p:blipFill>
          <a:blip r:embed="rId2"/>
          <a:stretch>
            <a:fillRect/>
          </a:stretch>
        </p:blipFill>
        <p:spPr>
          <a:xfrm>
            <a:off x="3603240" y="1604520"/>
            <a:ext cx="4984200" cy="3977280"/>
          </a:xfrm>
          <a:prstGeom prst="rect">
            <a:avLst/>
          </a:prstGeom>
          <a:ln>
            <a:noFill/>
          </a:ln>
        </p:spPr>
      </p:pic>
      <p:pic>
        <p:nvPicPr>
          <p:cNvPr id="84"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2"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4"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2"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3"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1"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4"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19"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1"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22"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3" name="" descr=""/>
          <p:cNvPicPr/>
          <p:nvPr/>
        </p:nvPicPr>
        <p:blipFill>
          <a:blip r:embed="rId2"/>
          <a:stretch>
            <a:fillRect/>
          </a:stretch>
        </p:blipFill>
        <p:spPr>
          <a:xfrm>
            <a:off x="3603240" y="1604520"/>
            <a:ext cx="4984200" cy="3977280"/>
          </a:xfrm>
          <a:prstGeom prst="rect">
            <a:avLst/>
          </a:prstGeom>
          <a:ln>
            <a:noFill/>
          </a:ln>
        </p:spPr>
      </p:pic>
      <p:pic>
        <p:nvPicPr>
          <p:cNvPr id="124"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4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5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6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6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64" name="" descr=""/>
          <p:cNvPicPr/>
          <p:nvPr/>
        </p:nvPicPr>
        <p:blipFill>
          <a:blip r:embed="rId2"/>
          <a:stretch>
            <a:fillRect/>
          </a:stretch>
        </p:blipFill>
        <p:spPr>
          <a:xfrm>
            <a:off x="3603240" y="1604520"/>
            <a:ext cx="4984200" cy="3977280"/>
          </a:xfrm>
          <a:prstGeom prst="rect">
            <a:avLst/>
          </a:prstGeom>
          <a:ln>
            <a:noFill/>
          </a:ln>
        </p:spPr>
      </p:pic>
      <p:pic>
        <p:nvPicPr>
          <p:cNvPr id="165"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8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9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0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0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06" name="" descr=""/>
          <p:cNvPicPr/>
          <p:nvPr/>
        </p:nvPicPr>
        <p:blipFill>
          <a:blip r:embed="rId2"/>
          <a:stretch>
            <a:fillRect/>
          </a:stretch>
        </p:blipFill>
        <p:spPr>
          <a:xfrm>
            <a:off x="3603240" y="1604520"/>
            <a:ext cx="4984200" cy="3977280"/>
          </a:xfrm>
          <a:prstGeom prst="rect">
            <a:avLst/>
          </a:prstGeom>
          <a:ln>
            <a:noFill/>
          </a:ln>
        </p:spPr>
      </p:pic>
      <p:pic>
        <p:nvPicPr>
          <p:cNvPr id="20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2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2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2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1"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3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4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4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46" name="" descr=""/>
          <p:cNvPicPr/>
          <p:nvPr/>
        </p:nvPicPr>
        <p:blipFill>
          <a:blip r:embed="rId2"/>
          <a:stretch>
            <a:fillRect/>
          </a:stretch>
        </p:blipFill>
        <p:spPr>
          <a:xfrm>
            <a:off x="3603240" y="1604520"/>
            <a:ext cx="4984200" cy="3977280"/>
          </a:xfrm>
          <a:prstGeom prst="rect">
            <a:avLst/>
          </a:prstGeom>
          <a:ln>
            <a:noFill/>
          </a:ln>
        </p:spPr>
      </p:pic>
      <p:pic>
        <p:nvPicPr>
          <p:cNvPr id="24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6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6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7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8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8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8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86" name="" descr=""/>
          <p:cNvPicPr/>
          <p:nvPr/>
        </p:nvPicPr>
        <p:blipFill>
          <a:blip r:embed="rId2"/>
          <a:stretch>
            <a:fillRect/>
          </a:stretch>
        </p:blipFill>
        <p:spPr>
          <a:xfrm>
            <a:off x="3603240" y="1604520"/>
            <a:ext cx="4984200" cy="3977280"/>
          </a:xfrm>
          <a:prstGeom prst="rect">
            <a:avLst/>
          </a:prstGeom>
          <a:ln>
            <a:noFill/>
          </a:ln>
        </p:spPr>
      </p:pic>
      <p:pic>
        <p:nvPicPr>
          <p:cNvPr id="28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9"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0" name="CustomShape 1"/>
          <p:cNvSpPr/>
          <p:nvPr/>
        </p:nvSpPr>
        <p:spPr>
          <a:xfrm>
            <a:off x="0" y="6400800"/>
            <a:ext cx="12190680" cy="455760"/>
          </a:xfrm>
          <a:prstGeom prst="rect">
            <a:avLst/>
          </a:prstGeom>
          <a:solidFill>
            <a:srgbClr val="497389"/>
          </a:solidFill>
          <a:ln>
            <a:noFill/>
          </a:ln>
        </p:spPr>
      </p:sp>
      <p:sp>
        <p:nvSpPr>
          <p:cNvPr id="1" name="CustomShape 2"/>
          <p:cNvSpPr/>
          <p:nvPr/>
        </p:nvSpPr>
        <p:spPr>
          <a:xfrm>
            <a:off x="0" y="6334200"/>
            <a:ext cx="12190680" cy="65160"/>
          </a:xfrm>
          <a:prstGeom prst="rect">
            <a:avLst/>
          </a:prstGeom>
          <a:solidFill>
            <a:srgbClr val="6997af"/>
          </a:solidFill>
          <a:ln>
            <a:noFill/>
          </a:ln>
        </p:spPr>
      </p:sp>
      <p:sp>
        <p:nvSpPr>
          <p:cNvPr id="2" name="Line 3"/>
          <p:cNvSpPr/>
          <p:nvPr/>
        </p:nvSpPr>
        <p:spPr>
          <a:xfrm>
            <a:off x="1193400" y="1737720"/>
            <a:ext cx="9966960" cy="0"/>
          </a:xfrm>
          <a:prstGeom prst="line">
            <a:avLst/>
          </a:prstGeom>
          <a:ln w="6480">
            <a:solidFill>
              <a:srgbClr val="808080"/>
            </a:solidFill>
            <a:round/>
          </a:ln>
        </p:spPr>
      </p:sp>
      <p:pic>
        <p:nvPicPr>
          <p:cNvPr id="3" name="Picture 6" descr=""/>
          <p:cNvPicPr/>
          <p:nvPr/>
        </p:nvPicPr>
        <p:blipFill>
          <a:blip r:embed="rId2"/>
          <a:stretch>
            <a:fillRect/>
          </a:stretch>
        </p:blipFill>
        <p:spPr>
          <a:xfrm>
            <a:off x="8912520" y="286560"/>
            <a:ext cx="2239560" cy="397080"/>
          </a:xfrm>
          <a:prstGeom prst="rect">
            <a:avLst/>
          </a:prstGeom>
          <a:ln>
            <a:noFill/>
          </a:ln>
        </p:spPr>
      </p:pic>
      <p:sp>
        <p:nvSpPr>
          <p:cNvPr id="4" name="CustomShape 4"/>
          <p:cNvSpPr/>
          <p:nvPr/>
        </p:nvSpPr>
        <p:spPr>
          <a:xfrm>
            <a:off x="3240" y="6400800"/>
            <a:ext cx="12187440" cy="455760"/>
          </a:xfrm>
          <a:prstGeom prst="rect">
            <a:avLst/>
          </a:prstGeom>
          <a:solidFill>
            <a:srgbClr val="497389"/>
          </a:solidFill>
          <a:ln>
            <a:noFill/>
          </a:ln>
        </p:spPr>
      </p:sp>
      <p:sp>
        <p:nvSpPr>
          <p:cNvPr id="5" name="CustomShape 5"/>
          <p:cNvSpPr/>
          <p:nvPr/>
        </p:nvSpPr>
        <p:spPr>
          <a:xfrm>
            <a:off x="0" y="6334200"/>
            <a:ext cx="12187440" cy="62640"/>
          </a:xfrm>
          <a:prstGeom prst="rect">
            <a:avLst/>
          </a:prstGeom>
          <a:solidFill>
            <a:srgbClr val="6997af"/>
          </a:solidFill>
          <a:ln>
            <a:noFill/>
          </a:ln>
        </p:spPr>
      </p:sp>
      <p:sp>
        <p:nvSpPr>
          <p:cNvPr id="6" name="Line 6"/>
          <p:cNvSpPr/>
          <p:nvPr/>
        </p:nvSpPr>
        <p:spPr>
          <a:xfrm>
            <a:off x="1207440" y="4343400"/>
            <a:ext cx="9875520" cy="0"/>
          </a:xfrm>
          <a:prstGeom prst="line">
            <a:avLst/>
          </a:prstGeom>
          <a:ln w="6480">
            <a:solidFill>
              <a:srgbClr val="808080"/>
            </a:solidFill>
            <a:round/>
          </a:ln>
        </p:spPr>
      </p:sp>
      <p:sp>
        <p:nvSpPr>
          <p:cNvPr id="7" name="PlaceHolder 7"/>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8" name="PlaceHolder 8"/>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3" name="CustomShape 1"/>
          <p:cNvSpPr/>
          <p:nvPr/>
        </p:nvSpPr>
        <p:spPr>
          <a:xfrm>
            <a:off x="0" y="6400800"/>
            <a:ext cx="12190680" cy="455760"/>
          </a:xfrm>
          <a:prstGeom prst="rect">
            <a:avLst/>
          </a:prstGeom>
          <a:solidFill>
            <a:srgbClr val="497389"/>
          </a:solidFill>
          <a:ln>
            <a:noFill/>
          </a:ln>
        </p:spPr>
      </p:sp>
      <p:sp>
        <p:nvSpPr>
          <p:cNvPr id="44" name="CustomShape 2"/>
          <p:cNvSpPr/>
          <p:nvPr/>
        </p:nvSpPr>
        <p:spPr>
          <a:xfrm>
            <a:off x="0" y="6334200"/>
            <a:ext cx="12190680" cy="65160"/>
          </a:xfrm>
          <a:prstGeom prst="rect">
            <a:avLst/>
          </a:prstGeom>
          <a:solidFill>
            <a:srgbClr val="6997af"/>
          </a:solidFill>
          <a:ln>
            <a:noFill/>
          </a:ln>
        </p:spPr>
      </p:sp>
      <p:sp>
        <p:nvSpPr>
          <p:cNvPr id="45" name="Line 3"/>
          <p:cNvSpPr/>
          <p:nvPr/>
        </p:nvSpPr>
        <p:spPr>
          <a:xfrm>
            <a:off x="1193400" y="1737720"/>
            <a:ext cx="9966960" cy="0"/>
          </a:xfrm>
          <a:prstGeom prst="line">
            <a:avLst/>
          </a:prstGeom>
          <a:ln w="6480">
            <a:solidFill>
              <a:srgbClr val="808080"/>
            </a:solidFill>
            <a:round/>
          </a:ln>
        </p:spPr>
      </p:sp>
      <p:pic>
        <p:nvPicPr>
          <p:cNvPr id="46" name="Picture 6" descr=""/>
          <p:cNvPicPr/>
          <p:nvPr/>
        </p:nvPicPr>
        <p:blipFill>
          <a:blip r:embed="rId2"/>
          <a:stretch>
            <a:fillRect/>
          </a:stretch>
        </p:blipFill>
        <p:spPr>
          <a:xfrm>
            <a:off x="8912520" y="286560"/>
            <a:ext cx="2239560" cy="397080"/>
          </a:xfrm>
          <a:prstGeom prst="rect">
            <a:avLst/>
          </a:prstGeom>
          <a:ln>
            <a:noFill/>
          </a:ln>
        </p:spPr>
      </p:pic>
      <p:sp>
        <p:nvSpPr>
          <p:cNvPr id="47" name="CustomShape 4"/>
          <p:cNvSpPr/>
          <p:nvPr/>
        </p:nvSpPr>
        <p:spPr>
          <a:xfrm>
            <a:off x="0" y="4952880"/>
            <a:ext cx="12187440" cy="1903680"/>
          </a:xfrm>
          <a:prstGeom prst="rect">
            <a:avLst/>
          </a:prstGeom>
          <a:solidFill>
            <a:srgbClr val="497389"/>
          </a:solidFill>
          <a:ln>
            <a:noFill/>
          </a:ln>
        </p:spPr>
      </p:sp>
      <p:sp>
        <p:nvSpPr>
          <p:cNvPr id="48" name="CustomShape 5"/>
          <p:cNvSpPr/>
          <p:nvPr/>
        </p:nvSpPr>
        <p:spPr>
          <a:xfrm>
            <a:off x="0" y="4915080"/>
            <a:ext cx="12187440" cy="62640"/>
          </a:xfrm>
          <a:prstGeom prst="rect">
            <a:avLst/>
          </a:prstGeom>
          <a:solidFill>
            <a:srgbClr val="6997af"/>
          </a:solidFill>
          <a:ln>
            <a:noFill/>
          </a:ln>
        </p:spPr>
      </p:sp>
      <p:sp>
        <p:nvSpPr>
          <p:cNvPr id="49"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5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85" name="CustomShape 1"/>
          <p:cNvSpPr/>
          <p:nvPr/>
        </p:nvSpPr>
        <p:spPr>
          <a:xfrm>
            <a:off x="0" y="6400800"/>
            <a:ext cx="12190680" cy="455760"/>
          </a:xfrm>
          <a:prstGeom prst="rect">
            <a:avLst/>
          </a:prstGeom>
          <a:solidFill>
            <a:srgbClr val="497389"/>
          </a:solidFill>
          <a:ln>
            <a:noFill/>
          </a:ln>
        </p:spPr>
      </p:sp>
      <p:sp>
        <p:nvSpPr>
          <p:cNvPr id="86" name="CustomShape 2"/>
          <p:cNvSpPr/>
          <p:nvPr/>
        </p:nvSpPr>
        <p:spPr>
          <a:xfrm>
            <a:off x="0" y="6334200"/>
            <a:ext cx="12190680" cy="65160"/>
          </a:xfrm>
          <a:prstGeom prst="rect">
            <a:avLst/>
          </a:prstGeom>
          <a:solidFill>
            <a:srgbClr val="6997af"/>
          </a:solidFill>
          <a:ln>
            <a:noFill/>
          </a:ln>
        </p:spPr>
      </p:sp>
      <p:sp>
        <p:nvSpPr>
          <p:cNvPr id="87" name="Line 3"/>
          <p:cNvSpPr/>
          <p:nvPr/>
        </p:nvSpPr>
        <p:spPr>
          <a:xfrm>
            <a:off x="1193400" y="1737720"/>
            <a:ext cx="9966960" cy="0"/>
          </a:xfrm>
          <a:prstGeom prst="line">
            <a:avLst/>
          </a:prstGeom>
          <a:ln w="6480">
            <a:solidFill>
              <a:srgbClr val="808080"/>
            </a:solidFill>
            <a:round/>
          </a:ln>
        </p:spPr>
      </p:sp>
      <p:pic>
        <p:nvPicPr>
          <p:cNvPr id="88" name="Picture 6" descr=""/>
          <p:cNvPicPr/>
          <p:nvPr/>
        </p:nvPicPr>
        <p:blipFill>
          <a:blip r:embed="rId2"/>
          <a:stretch>
            <a:fillRect/>
          </a:stretch>
        </p:blipFill>
        <p:spPr>
          <a:xfrm>
            <a:off x="8912520" y="286560"/>
            <a:ext cx="2239560" cy="397080"/>
          </a:xfrm>
          <a:prstGeom prst="rect">
            <a:avLst/>
          </a:prstGeom>
          <a:ln>
            <a:noFill/>
          </a:ln>
        </p:spPr>
      </p:pic>
      <p:sp>
        <p:nvSpPr>
          <p:cNvPr id="89"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90"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25" name="CustomShape 1"/>
          <p:cNvSpPr/>
          <p:nvPr/>
        </p:nvSpPr>
        <p:spPr>
          <a:xfrm>
            <a:off x="0" y="6400800"/>
            <a:ext cx="12190680" cy="455760"/>
          </a:xfrm>
          <a:prstGeom prst="rect">
            <a:avLst/>
          </a:prstGeom>
          <a:solidFill>
            <a:srgbClr val="497389"/>
          </a:solidFill>
          <a:ln>
            <a:noFill/>
          </a:ln>
        </p:spPr>
      </p:sp>
      <p:sp>
        <p:nvSpPr>
          <p:cNvPr id="126" name="CustomShape 2"/>
          <p:cNvSpPr/>
          <p:nvPr/>
        </p:nvSpPr>
        <p:spPr>
          <a:xfrm>
            <a:off x="0" y="6334200"/>
            <a:ext cx="12190680" cy="65160"/>
          </a:xfrm>
          <a:prstGeom prst="rect">
            <a:avLst/>
          </a:prstGeom>
          <a:solidFill>
            <a:srgbClr val="6997af"/>
          </a:solidFill>
          <a:ln>
            <a:noFill/>
          </a:ln>
        </p:spPr>
      </p:sp>
      <p:sp>
        <p:nvSpPr>
          <p:cNvPr id="127" name="Line 3"/>
          <p:cNvSpPr/>
          <p:nvPr/>
        </p:nvSpPr>
        <p:spPr>
          <a:xfrm>
            <a:off x="1193400" y="1737720"/>
            <a:ext cx="9966960" cy="0"/>
          </a:xfrm>
          <a:prstGeom prst="line">
            <a:avLst/>
          </a:prstGeom>
          <a:ln w="6480">
            <a:solidFill>
              <a:srgbClr val="808080"/>
            </a:solidFill>
            <a:round/>
          </a:ln>
        </p:spPr>
      </p:sp>
      <p:pic>
        <p:nvPicPr>
          <p:cNvPr id="128" name="Picture 6" descr=""/>
          <p:cNvPicPr/>
          <p:nvPr/>
        </p:nvPicPr>
        <p:blipFill>
          <a:blip r:embed="rId2"/>
          <a:stretch>
            <a:fillRect/>
          </a:stretch>
        </p:blipFill>
        <p:spPr>
          <a:xfrm>
            <a:off x="8912520" y="286560"/>
            <a:ext cx="2239560" cy="397080"/>
          </a:xfrm>
          <a:prstGeom prst="rect">
            <a:avLst/>
          </a:prstGeom>
          <a:ln>
            <a:noFill/>
          </a:ln>
        </p:spPr>
      </p:pic>
      <p:sp>
        <p:nvSpPr>
          <p:cNvPr id="129" name="PlaceHolder 4"/>
          <p:cNvSpPr>
            <a:spLocks noGrp="1"/>
          </p:cNvSpPr>
          <p:nvPr>
            <p:ph type="title"/>
          </p:nvPr>
        </p:nvSpPr>
        <p:spPr>
          <a:xfrm>
            <a:off x="609480" y="273600"/>
            <a:ext cx="10972080" cy="1144800"/>
          </a:xfrm>
          <a:prstGeom prst="rect">
            <a:avLst/>
          </a:prstGeom>
        </p:spPr>
        <p:txBody>
          <a:bodyPr lIns="0" rIns="0" tIns="0" bIns="0" anchor="ctr"/>
          <a:p>
            <a:r>
              <a:rPr lang="en-US">
                <a:latin typeface="Arial"/>
              </a:rPr>
              <a:t>Click to edit the title text format</a:t>
            </a:r>
            <a:endParaRPr/>
          </a:p>
        </p:txBody>
      </p:sp>
      <p:sp>
        <p:nvSpPr>
          <p:cNvPr id="130" name="PlaceHolder 5"/>
          <p:cNvSpPr>
            <a:spLocks noGrp="1"/>
          </p:cNvSpPr>
          <p:nvPr>
            <p:ph type="body"/>
          </p:nvPr>
        </p:nvSpPr>
        <p:spPr>
          <a:xfrm>
            <a:off x="609480" y="1604520"/>
            <a:ext cx="5353920" cy="397692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131" name="PlaceHolder 6"/>
          <p:cNvSpPr>
            <a:spLocks noGrp="1"/>
          </p:cNvSpPr>
          <p:nvPr>
            <p:ph type="body"/>
          </p:nvPr>
        </p:nvSpPr>
        <p:spPr>
          <a:xfrm>
            <a:off x="6231960" y="1604520"/>
            <a:ext cx="5353920" cy="397692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66" name="CustomShape 1"/>
          <p:cNvSpPr/>
          <p:nvPr/>
        </p:nvSpPr>
        <p:spPr>
          <a:xfrm>
            <a:off x="0" y="6400800"/>
            <a:ext cx="12190680" cy="455760"/>
          </a:xfrm>
          <a:prstGeom prst="rect">
            <a:avLst/>
          </a:prstGeom>
          <a:solidFill>
            <a:srgbClr val="497389"/>
          </a:solidFill>
          <a:ln>
            <a:noFill/>
          </a:ln>
        </p:spPr>
      </p:sp>
      <p:sp>
        <p:nvSpPr>
          <p:cNvPr id="167" name="CustomShape 2"/>
          <p:cNvSpPr/>
          <p:nvPr/>
        </p:nvSpPr>
        <p:spPr>
          <a:xfrm>
            <a:off x="0" y="6334200"/>
            <a:ext cx="12190680" cy="65160"/>
          </a:xfrm>
          <a:prstGeom prst="rect">
            <a:avLst/>
          </a:prstGeom>
          <a:solidFill>
            <a:srgbClr val="6997af"/>
          </a:solidFill>
          <a:ln>
            <a:noFill/>
          </a:ln>
        </p:spPr>
      </p:sp>
      <p:sp>
        <p:nvSpPr>
          <p:cNvPr id="168" name="Line 3"/>
          <p:cNvSpPr/>
          <p:nvPr/>
        </p:nvSpPr>
        <p:spPr>
          <a:xfrm>
            <a:off x="1193400" y="1737720"/>
            <a:ext cx="9966960" cy="0"/>
          </a:xfrm>
          <a:prstGeom prst="line">
            <a:avLst/>
          </a:prstGeom>
          <a:ln w="6480">
            <a:solidFill>
              <a:srgbClr val="808080"/>
            </a:solidFill>
            <a:round/>
          </a:ln>
        </p:spPr>
      </p:sp>
      <p:pic>
        <p:nvPicPr>
          <p:cNvPr id="169" name="Picture 6" descr=""/>
          <p:cNvPicPr/>
          <p:nvPr/>
        </p:nvPicPr>
        <p:blipFill>
          <a:blip r:embed="rId2"/>
          <a:stretch>
            <a:fillRect/>
          </a:stretch>
        </p:blipFill>
        <p:spPr>
          <a:xfrm>
            <a:off x="8912520" y="286560"/>
            <a:ext cx="2239560" cy="397080"/>
          </a:xfrm>
          <a:prstGeom prst="rect">
            <a:avLst/>
          </a:prstGeom>
          <a:ln>
            <a:noFill/>
          </a:ln>
        </p:spPr>
      </p:pic>
      <p:sp>
        <p:nvSpPr>
          <p:cNvPr id="170" name="CustomShape 4"/>
          <p:cNvSpPr/>
          <p:nvPr/>
        </p:nvSpPr>
        <p:spPr>
          <a:xfrm>
            <a:off x="3240" y="6400800"/>
            <a:ext cx="12187440" cy="455760"/>
          </a:xfrm>
          <a:prstGeom prst="rect">
            <a:avLst/>
          </a:prstGeom>
          <a:solidFill>
            <a:srgbClr val="497389"/>
          </a:solidFill>
          <a:ln>
            <a:noFill/>
          </a:ln>
        </p:spPr>
      </p:sp>
      <p:sp>
        <p:nvSpPr>
          <p:cNvPr id="171" name="CustomShape 5"/>
          <p:cNvSpPr/>
          <p:nvPr/>
        </p:nvSpPr>
        <p:spPr>
          <a:xfrm>
            <a:off x="0" y="6334200"/>
            <a:ext cx="12187440" cy="62640"/>
          </a:xfrm>
          <a:prstGeom prst="rect">
            <a:avLst/>
          </a:prstGeom>
          <a:solidFill>
            <a:srgbClr val="6997af"/>
          </a:solidFill>
          <a:ln>
            <a:noFill/>
          </a:ln>
        </p:spPr>
      </p:sp>
      <p:sp>
        <p:nvSpPr>
          <p:cNvPr id="172"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73"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08" name="CustomShape 1"/>
          <p:cNvSpPr/>
          <p:nvPr/>
        </p:nvSpPr>
        <p:spPr>
          <a:xfrm>
            <a:off x="0" y="6400800"/>
            <a:ext cx="12190680" cy="455760"/>
          </a:xfrm>
          <a:prstGeom prst="rect">
            <a:avLst/>
          </a:prstGeom>
          <a:solidFill>
            <a:srgbClr val="497389"/>
          </a:solidFill>
          <a:ln>
            <a:noFill/>
          </a:ln>
        </p:spPr>
      </p:sp>
      <p:sp>
        <p:nvSpPr>
          <p:cNvPr id="209" name="CustomShape 2"/>
          <p:cNvSpPr/>
          <p:nvPr/>
        </p:nvSpPr>
        <p:spPr>
          <a:xfrm>
            <a:off x="0" y="6334200"/>
            <a:ext cx="12190680" cy="65160"/>
          </a:xfrm>
          <a:prstGeom prst="rect">
            <a:avLst/>
          </a:prstGeom>
          <a:solidFill>
            <a:srgbClr val="6997af"/>
          </a:solidFill>
          <a:ln>
            <a:noFill/>
          </a:ln>
        </p:spPr>
      </p:sp>
      <p:sp>
        <p:nvSpPr>
          <p:cNvPr id="210" name="Line 3"/>
          <p:cNvSpPr/>
          <p:nvPr/>
        </p:nvSpPr>
        <p:spPr>
          <a:xfrm>
            <a:off x="1193400" y="1737720"/>
            <a:ext cx="9966960" cy="0"/>
          </a:xfrm>
          <a:prstGeom prst="line">
            <a:avLst/>
          </a:prstGeom>
          <a:ln w="6480">
            <a:solidFill>
              <a:srgbClr val="808080"/>
            </a:solidFill>
            <a:round/>
          </a:ln>
        </p:spPr>
      </p:sp>
      <p:pic>
        <p:nvPicPr>
          <p:cNvPr id="211" name="Picture 6" descr=""/>
          <p:cNvPicPr/>
          <p:nvPr/>
        </p:nvPicPr>
        <p:blipFill>
          <a:blip r:embed="rId2"/>
          <a:stretch>
            <a:fillRect/>
          </a:stretch>
        </p:blipFill>
        <p:spPr>
          <a:xfrm>
            <a:off x="8912520" y="286560"/>
            <a:ext cx="2239560" cy="397080"/>
          </a:xfrm>
          <a:prstGeom prst="rect">
            <a:avLst/>
          </a:prstGeom>
          <a:ln>
            <a:noFill/>
          </a:ln>
        </p:spPr>
      </p:pic>
      <p:sp>
        <p:nvSpPr>
          <p:cNvPr id="212" name="PlaceHolder 4"/>
          <p:cNvSpPr>
            <a:spLocks noGrp="1"/>
          </p:cNvSpPr>
          <p:nvPr>
            <p:ph type="title"/>
          </p:nvPr>
        </p:nvSpPr>
        <p:spPr>
          <a:xfrm>
            <a:off x="609480" y="273600"/>
            <a:ext cx="10972080" cy="1144800"/>
          </a:xfrm>
          <a:prstGeom prst="rect">
            <a:avLst/>
          </a:prstGeom>
        </p:spPr>
        <p:txBody>
          <a:bodyPr lIns="0" rIns="0" tIns="0" bIns="0" anchor="ctr"/>
          <a:p>
            <a:r>
              <a:rPr lang="en-US">
                <a:latin typeface="Arial"/>
              </a:rPr>
              <a:t>Click to edit the title text format</a:t>
            </a:r>
            <a:endParaRPr/>
          </a:p>
        </p:txBody>
      </p:sp>
      <p:sp>
        <p:nvSpPr>
          <p:cNvPr id="21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48" name="CustomShape 1"/>
          <p:cNvSpPr/>
          <p:nvPr/>
        </p:nvSpPr>
        <p:spPr>
          <a:xfrm>
            <a:off x="0" y="6400800"/>
            <a:ext cx="12190680" cy="455760"/>
          </a:xfrm>
          <a:prstGeom prst="rect">
            <a:avLst/>
          </a:prstGeom>
          <a:solidFill>
            <a:srgbClr val="497389"/>
          </a:solidFill>
          <a:ln>
            <a:noFill/>
          </a:ln>
        </p:spPr>
      </p:sp>
      <p:sp>
        <p:nvSpPr>
          <p:cNvPr id="249" name="CustomShape 2"/>
          <p:cNvSpPr/>
          <p:nvPr/>
        </p:nvSpPr>
        <p:spPr>
          <a:xfrm>
            <a:off x="0" y="6334200"/>
            <a:ext cx="12190680" cy="65160"/>
          </a:xfrm>
          <a:prstGeom prst="rect">
            <a:avLst/>
          </a:prstGeom>
          <a:solidFill>
            <a:srgbClr val="6997af"/>
          </a:solidFill>
          <a:ln>
            <a:noFill/>
          </a:ln>
        </p:spPr>
      </p:sp>
      <p:sp>
        <p:nvSpPr>
          <p:cNvPr id="250" name="Line 3"/>
          <p:cNvSpPr/>
          <p:nvPr/>
        </p:nvSpPr>
        <p:spPr>
          <a:xfrm>
            <a:off x="1193400" y="1737720"/>
            <a:ext cx="9966960" cy="0"/>
          </a:xfrm>
          <a:prstGeom prst="line">
            <a:avLst/>
          </a:prstGeom>
          <a:ln w="6480">
            <a:solidFill>
              <a:srgbClr val="808080"/>
            </a:solidFill>
            <a:round/>
          </a:ln>
        </p:spPr>
      </p:sp>
      <p:pic>
        <p:nvPicPr>
          <p:cNvPr id="251" name="Picture 6" descr=""/>
          <p:cNvPicPr/>
          <p:nvPr/>
        </p:nvPicPr>
        <p:blipFill>
          <a:blip r:embed="rId2"/>
          <a:stretch>
            <a:fillRect/>
          </a:stretch>
        </p:blipFill>
        <p:spPr>
          <a:xfrm>
            <a:off x="8912520" y="286560"/>
            <a:ext cx="2239560" cy="397080"/>
          </a:xfrm>
          <a:prstGeom prst="rect">
            <a:avLst/>
          </a:prstGeom>
          <a:ln>
            <a:noFill/>
          </a:ln>
        </p:spPr>
      </p:pic>
      <p:sp>
        <p:nvSpPr>
          <p:cNvPr id="252"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25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65.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6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6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slideLayout" Target="../slideLayouts/slideLayout65.xml"/><Relationship Id="rId9"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65.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65.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slideLayout" Target="../slideLayouts/slideLayout65.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slideLayout" Target="../slideLayouts/slideLayout2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4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image" Target="../media/image81.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6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slideLayout" Target="../slideLayouts/slideLayout65.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65.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49.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slideLayout" Target="../slideLayouts/slideLayout49.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03.gif"/><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40.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6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CustomShape 1"/>
          <p:cNvSpPr/>
          <p:nvPr/>
        </p:nvSpPr>
        <p:spPr>
          <a:xfrm>
            <a:off x="1100160" y="4455720"/>
            <a:ext cx="10056960" cy="1141560"/>
          </a:xfrm>
          <a:prstGeom prst="rect">
            <a:avLst/>
          </a:prstGeom>
          <a:noFill/>
          <a:ln>
            <a:noFill/>
          </a:ln>
        </p:spPr>
        <p:txBody>
          <a:bodyPr lIns="90000" rIns="90000" tIns="45000" bIns="45000"/>
          <a:p>
            <a:pPr algn="ctr">
              <a:lnSpc>
                <a:spcPct val="100000"/>
              </a:lnSpc>
            </a:pPr>
            <a:r>
              <a:rPr lang="en-US" sz="2400">
                <a:solidFill>
                  <a:srgbClr val="344068"/>
                </a:solidFill>
                <a:latin typeface="Segoe UI Light"/>
              </a:rPr>
              <a:t>Git for Beginners</a:t>
            </a:r>
            <a:endParaRPr/>
          </a:p>
        </p:txBody>
      </p:sp>
      <p:pic>
        <p:nvPicPr>
          <p:cNvPr id="294" name="Picture 14" descr=""/>
          <p:cNvPicPr/>
          <p:nvPr/>
        </p:nvPicPr>
        <p:blipFill>
          <a:blip r:embed="rId1"/>
          <a:stretch>
            <a:fillRect/>
          </a:stretch>
        </p:blipFill>
        <p:spPr>
          <a:xfrm>
            <a:off x="2061000" y="2788200"/>
            <a:ext cx="8010720" cy="1414800"/>
          </a:xfrm>
          <a:prstGeom prst="rect">
            <a:avLst/>
          </a:prstGeom>
          <a:ln>
            <a:noFill/>
          </a:ln>
        </p:spPr>
      </p:pic>
      <p:pic>
        <p:nvPicPr>
          <p:cNvPr id="295" name="Picture 2" descr=""/>
          <p:cNvPicPr/>
          <p:nvPr/>
        </p:nvPicPr>
        <p:blipFill>
          <a:blip r:embed="rId2"/>
          <a:stretch>
            <a:fillRect/>
          </a:stretch>
        </p:blipFill>
        <p:spPr>
          <a:xfrm>
            <a:off x="5109480" y="5167080"/>
            <a:ext cx="1971720" cy="8226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8"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329" name="Picture 8" descr=""/>
          <p:cNvPicPr/>
          <p:nvPr/>
        </p:nvPicPr>
        <p:blipFill>
          <a:blip r:embed="rId1"/>
          <a:stretch>
            <a:fillRect/>
          </a:stretch>
        </p:blipFill>
        <p:spPr>
          <a:xfrm>
            <a:off x="1165320" y="3606840"/>
            <a:ext cx="2878560" cy="2878560"/>
          </a:xfrm>
          <a:prstGeom prst="rect">
            <a:avLst/>
          </a:prstGeom>
          <a:ln>
            <a:noFill/>
          </a:ln>
        </p:spPr>
      </p:pic>
      <p:pic>
        <p:nvPicPr>
          <p:cNvPr id="330" name="Picture 14" descr=""/>
          <p:cNvPicPr/>
          <p:nvPr/>
        </p:nvPicPr>
        <p:blipFill>
          <a:blip r:embed="rId2"/>
          <a:stretch>
            <a:fillRect/>
          </a:stretch>
        </p:blipFill>
        <p:spPr>
          <a:xfrm>
            <a:off x="4655880" y="3416400"/>
            <a:ext cx="2878560" cy="2878560"/>
          </a:xfrm>
          <a:prstGeom prst="rect">
            <a:avLst/>
          </a:prstGeom>
          <a:ln>
            <a:noFill/>
          </a:ln>
        </p:spPr>
      </p:pic>
      <p:pic>
        <p:nvPicPr>
          <p:cNvPr id="331" name="SpotlightShape1" descr=""/>
          <p:cNvPicPr/>
          <p:nvPr/>
        </p:nvPicPr>
        <p:blipFill>
          <a:blip r:embed="rId3"/>
          <a:stretch>
            <a:fillRect/>
          </a:stretch>
        </p:blipFill>
        <p:spPr>
          <a:xfrm>
            <a:off x="-127080" y="-127080"/>
            <a:ext cx="12445560" cy="7111080"/>
          </a:xfrm>
          <a:prstGeom prst="rect">
            <a:avLst/>
          </a:prstGeom>
          <a:ln>
            <a:noFill/>
          </a:ln>
        </p:spPr>
      </p:pic>
      <p:sp>
        <p:nvSpPr>
          <p:cNvPr id="332" name="CustomShape 2"/>
          <p:cNvSpPr/>
          <p:nvPr/>
        </p:nvSpPr>
        <p:spPr>
          <a:xfrm>
            <a:off x="1617120" y="3155040"/>
            <a:ext cx="197532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333" name="CustomShape 3"/>
          <p:cNvSpPr/>
          <p:nvPr/>
        </p:nvSpPr>
        <p:spPr>
          <a:xfrm>
            <a:off x="4925520" y="3155040"/>
            <a:ext cx="240048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334" name="CustomShape 4"/>
          <p:cNvSpPr/>
          <p:nvPr/>
        </p:nvSpPr>
        <p:spPr>
          <a:xfrm>
            <a:off x="8259480" y="3155040"/>
            <a:ext cx="329220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335" name="Picture 6" descr=""/>
          <p:cNvPicPr/>
          <p:nvPr/>
        </p:nvPicPr>
        <p:blipFill>
          <a:blip r:embed="rId4"/>
          <a:stretch>
            <a:fillRect/>
          </a:stretch>
        </p:blipFill>
        <p:spPr>
          <a:xfrm>
            <a:off x="8466120" y="3606840"/>
            <a:ext cx="2878560" cy="2878560"/>
          </a:xfrm>
          <a:prstGeom prst="rect">
            <a:avLst/>
          </a:prstGeom>
          <a:ln>
            <a:noFill/>
          </a:ln>
        </p:spPr>
      </p:pic>
    </p:spTree>
  </p:cSld>
  <p:timing>
    <p:tnLst>
      <p:par>
        <p:cTn id="30" dur="indefinite" restart="never" nodeType="tmRoot">
          <p:childTnLst>
            <p:seq>
              <p:cTn id="31"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6"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337" name="Picture 6" descr=""/>
          <p:cNvPicPr/>
          <p:nvPr/>
        </p:nvPicPr>
        <p:blipFill>
          <a:blip r:embed="rId1"/>
          <a:stretch>
            <a:fillRect/>
          </a:stretch>
        </p:blipFill>
        <p:spPr>
          <a:xfrm>
            <a:off x="8466120" y="3606840"/>
            <a:ext cx="2878560" cy="2878560"/>
          </a:xfrm>
          <a:prstGeom prst="rect">
            <a:avLst/>
          </a:prstGeom>
          <a:ln>
            <a:noFill/>
          </a:ln>
        </p:spPr>
      </p:pic>
      <p:pic>
        <p:nvPicPr>
          <p:cNvPr id="338" name="Picture 8" descr=""/>
          <p:cNvPicPr/>
          <p:nvPr/>
        </p:nvPicPr>
        <p:blipFill>
          <a:blip r:embed="rId2"/>
          <a:stretch>
            <a:fillRect/>
          </a:stretch>
        </p:blipFill>
        <p:spPr>
          <a:xfrm>
            <a:off x="1165320" y="3606840"/>
            <a:ext cx="2878560" cy="2878560"/>
          </a:xfrm>
          <a:prstGeom prst="rect">
            <a:avLst/>
          </a:prstGeom>
          <a:ln>
            <a:noFill/>
          </a:ln>
        </p:spPr>
      </p:pic>
      <p:pic>
        <p:nvPicPr>
          <p:cNvPr id="339" name="SpotlightShape1" descr=""/>
          <p:cNvPicPr/>
          <p:nvPr/>
        </p:nvPicPr>
        <p:blipFill>
          <a:blip r:embed="rId3"/>
          <a:stretch>
            <a:fillRect/>
          </a:stretch>
        </p:blipFill>
        <p:spPr>
          <a:xfrm>
            <a:off x="-127080" y="-127080"/>
            <a:ext cx="12445560" cy="7111080"/>
          </a:xfrm>
          <a:prstGeom prst="rect">
            <a:avLst/>
          </a:prstGeom>
          <a:ln>
            <a:noFill/>
          </a:ln>
        </p:spPr>
      </p:pic>
      <p:sp>
        <p:nvSpPr>
          <p:cNvPr id="340" name="CustomShape 2"/>
          <p:cNvSpPr/>
          <p:nvPr/>
        </p:nvSpPr>
        <p:spPr>
          <a:xfrm>
            <a:off x="1617120" y="3155040"/>
            <a:ext cx="197532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341" name="CustomShape 3"/>
          <p:cNvSpPr/>
          <p:nvPr/>
        </p:nvSpPr>
        <p:spPr>
          <a:xfrm>
            <a:off x="4925520" y="3155040"/>
            <a:ext cx="240048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342" name="CustomShape 4"/>
          <p:cNvSpPr/>
          <p:nvPr/>
        </p:nvSpPr>
        <p:spPr>
          <a:xfrm>
            <a:off x="8259480" y="3155040"/>
            <a:ext cx="329220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343" name="Picture 14" descr=""/>
          <p:cNvPicPr/>
          <p:nvPr/>
        </p:nvPicPr>
        <p:blipFill>
          <a:blip r:embed="rId4"/>
          <a:stretch>
            <a:fillRect/>
          </a:stretch>
        </p:blipFill>
        <p:spPr>
          <a:xfrm>
            <a:off x="4655880" y="3416400"/>
            <a:ext cx="2878560" cy="2878560"/>
          </a:xfrm>
          <a:prstGeom prst="rect">
            <a:avLst/>
          </a:prstGeom>
          <a:ln>
            <a:noFill/>
          </a:ln>
        </p:spPr>
      </p:pic>
    </p:spTree>
  </p:cSld>
  <p:timing>
    <p:tnLst>
      <p:par>
        <p:cTn id="32" dur="indefinite" restart="never" nodeType="tmRoot">
          <p:childTnLst>
            <p:seq>
              <p:cTn id="33"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345" name="Picture 6" descr=""/>
          <p:cNvPicPr/>
          <p:nvPr/>
        </p:nvPicPr>
        <p:blipFill>
          <a:blip r:embed="rId1"/>
          <a:stretch>
            <a:fillRect/>
          </a:stretch>
        </p:blipFill>
        <p:spPr>
          <a:xfrm>
            <a:off x="8466120" y="3606840"/>
            <a:ext cx="2878560" cy="2878560"/>
          </a:xfrm>
          <a:prstGeom prst="rect">
            <a:avLst/>
          </a:prstGeom>
          <a:ln>
            <a:noFill/>
          </a:ln>
        </p:spPr>
      </p:pic>
      <p:pic>
        <p:nvPicPr>
          <p:cNvPr id="346" name="Picture 14" descr=""/>
          <p:cNvPicPr/>
          <p:nvPr/>
        </p:nvPicPr>
        <p:blipFill>
          <a:blip r:embed="rId2"/>
          <a:stretch>
            <a:fillRect/>
          </a:stretch>
        </p:blipFill>
        <p:spPr>
          <a:xfrm>
            <a:off x="4655880" y="3416400"/>
            <a:ext cx="2878560" cy="2878560"/>
          </a:xfrm>
          <a:prstGeom prst="rect">
            <a:avLst/>
          </a:prstGeom>
          <a:ln>
            <a:noFill/>
          </a:ln>
        </p:spPr>
      </p:pic>
      <p:pic>
        <p:nvPicPr>
          <p:cNvPr id="347" name="SpotlightShape1" descr=""/>
          <p:cNvPicPr/>
          <p:nvPr/>
        </p:nvPicPr>
        <p:blipFill>
          <a:blip r:embed="rId3"/>
          <a:stretch>
            <a:fillRect/>
          </a:stretch>
        </p:blipFill>
        <p:spPr>
          <a:xfrm>
            <a:off x="-127080" y="-127080"/>
            <a:ext cx="12445560" cy="7111080"/>
          </a:xfrm>
          <a:prstGeom prst="rect">
            <a:avLst/>
          </a:prstGeom>
          <a:ln>
            <a:noFill/>
          </a:ln>
        </p:spPr>
      </p:pic>
      <p:sp>
        <p:nvSpPr>
          <p:cNvPr id="348" name="CustomShape 2"/>
          <p:cNvSpPr/>
          <p:nvPr/>
        </p:nvSpPr>
        <p:spPr>
          <a:xfrm>
            <a:off x="1617120" y="3155040"/>
            <a:ext cx="197532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349" name="CustomShape 3"/>
          <p:cNvSpPr/>
          <p:nvPr/>
        </p:nvSpPr>
        <p:spPr>
          <a:xfrm>
            <a:off x="4925520" y="3155040"/>
            <a:ext cx="240048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350" name="CustomShape 4"/>
          <p:cNvSpPr/>
          <p:nvPr/>
        </p:nvSpPr>
        <p:spPr>
          <a:xfrm>
            <a:off x="8259480" y="3155040"/>
            <a:ext cx="329220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351" name="Picture 8" descr=""/>
          <p:cNvPicPr/>
          <p:nvPr/>
        </p:nvPicPr>
        <p:blipFill>
          <a:blip r:embed="rId4"/>
          <a:stretch>
            <a:fillRect/>
          </a:stretch>
        </p:blipFill>
        <p:spPr>
          <a:xfrm>
            <a:off x="1165320" y="3606840"/>
            <a:ext cx="2878560" cy="2878560"/>
          </a:xfrm>
          <a:prstGeom prst="rect">
            <a:avLst/>
          </a:prstGeom>
          <a:ln>
            <a:noFill/>
          </a:ln>
        </p:spPr>
      </p:pic>
    </p:spTree>
  </p:cSld>
  <p:timing>
    <p:tnLst>
      <p:par>
        <p:cTn id="34" dur="indefinite" restart="never" nodeType="tmRoot">
          <p:childTnLst>
            <p:seq>
              <p:cTn id="35"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2" name="Picture 8" descr=""/>
          <p:cNvPicPr/>
          <p:nvPr/>
        </p:nvPicPr>
        <p:blipFill>
          <a:blip r:embed="rId1"/>
          <a:stretch>
            <a:fillRect/>
          </a:stretch>
        </p:blipFill>
        <p:spPr>
          <a:xfrm>
            <a:off x="1165320" y="3606840"/>
            <a:ext cx="2878560" cy="2878560"/>
          </a:xfrm>
          <a:prstGeom prst="rect">
            <a:avLst/>
          </a:prstGeom>
          <a:ln>
            <a:noFill/>
          </a:ln>
        </p:spPr>
      </p:pic>
      <p:pic>
        <p:nvPicPr>
          <p:cNvPr id="353" name="Picture 14" descr=""/>
          <p:cNvPicPr/>
          <p:nvPr/>
        </p:nvPicPr>
        <p:blipFill>
          <a:blip r:embed="rId2"/>
          <a:stretch>
            <a:fillRect/>
          </a:stretch>
        </p:blipFill>
        <p:spPr>
          <a:xfrm>
            <a:off x="4655880" y="3416400"/>
            <a:ext cx="2878560" cy="2878560"/>
          </a:xfrm>
          <a:prstGeom prst="rect">
            <a:avLst/>
          </a:prstGeom>
          <a:ln>
            <a:noFill/>
          </a:ln>
        </p:spPr>
      </p:pic>
      <p:pic>
        <p:nvPicPr>
          <p:cNvPr id="354" name="Picture 22" descr=""/>
          <p:cNvPicPr/>
          <p:nvPr/>
        </p:nvPicPr>
        <p:blipFill>
          <a:blip r:embed="rId3"/>
          <a:stretch>
            <a:fillRect/>
          </a:stretch>
        </p:blipFill>
        <p:spPr>
          <a:xfrm>
            <a:off x="5560920" y="3603600"/>
            <a:ext cx="1217880" cy="1217880"/>
          </a:xfrm>
          <a:prstGeom prst="rect">
            <a:avLst/>
          </a:prstGeom>
          <a:ln>
            <a:noFill/>
          </a:ln>
        </p:spPr>
      </p:pic>
      <p:pic>
        <p:nvPicPr>
          <p:cNvPr id="355" name="Picture 6" descr=""/>
          <p:cNvPicPr/>
          <p:nvPr/>
        </p:nvPicPr>
        <p:blipFill>
          <a:blip r:embed="rId4"/>
          <a:stretch>
            <a:fillRect/>
          </a:stretch>
        </p:blipFill>
        <p:spPr>
          <a:xfrm>
            <a:off x="8466120" y="3606840"/>
            <a:ext cx="2878560" cy="2878560"/>
          </a:xfrm>
          <a:prstGeom prst="rect">
            <a:avLst/>
          </a:prstGeom>
          <a:ln>
            <a:noFill/>
          </a:ln>
        </p:spPr>
      </p:pic>
      <p:pic>
        <p:nvPicPr>
          <p:cNvPr id="356" name="Picture 22" descr=""/>
          <p:cNvPicPr/>
          <p:nvPr/>
        </p:nvPicPr>
        <p:blipFill>
          <a:blip r:embed="rId5"/>
          <a:stretch>
            <a:fillRect/>
          </a:stretch>
        </p:blipFill>
        <p:spPr>
          <a:xfrm>
            <a:off x="9296640" y="3225960"/>
            <a:ext cx="1217880" cy="1217880"/>
          </a:xfrm>
          <a:prstGeom prst="rect">
            <a:avLst/>
          </a:prstGeom>
          <a:ln>
            <a:noFill/>
          </a:ln>
        </p:spPr>
      </p:pic>
      <p:pic>
        <p:nvPicPr>
          <p:cNvPr id="357" name="Picture 22" descr=""/>
          <p:cNvPicPr/>
          <p:nvPr/>
        </p:nvPicPr>
        <p:blipFill>
          <a:blip r:embed="rId6"/>
          <a:stretch>
            <a:fillRect/>
          </a:stretch>
        </p:blipFill>
        <p:spPr>
          <a:xfrm>
            <a:off x="9296640" y="3225960"/>
            <a:ext cx="1217880" cy="1217880"/>
          </a:xfrm>
          <a:prstGeom prst="rect">
            <a:avLst/>
          </a:prstGeom>
          <a:ln>
            <a:noFill/>
          </a:ln>
        </p:spPr>
      </p:pic>
      <p:sp>
        <p:nvSpPr>
          <p:cNvPr id="358"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sp>
        <p:nvSpPr>
          <p:cNvPr id="359" name="CustomShape 2"/>
          <p:cNvSpPr/>
          <p:nvPr/>
        </p:nvSpPr>
        <p:spPr>
          <a:xfrm>
            <a:off x="6974280" y="1839960"/>
            <a:ext cx="1824480" cy="45504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add</a:t>
            </a:r>
            <a:endParaRPr/>
          </a:p>
        </p:txBody>
      </p:sp>
      <p:sp>
        <p:nvSpPr>
          <p:cNvPr id="360" name="CustomShape 3"/>
          <p:cNvSpPr/>
          <p:nvPr/>
        </p:nvSpPr>
        <p:spPr>
          <a:xfrm>
            <a:off x="3144600" y="1839960"/>
            <a:ext cx="2373120" cy="45504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commit</a:t>
            </a:r>
            <a:endParaRPr/>
          </a:p>
        </p:txBody>
      </p:sp>
      <p:pic>
        <p:nvPicPr>
          <p:cNvPr id="361" name="Picture 22" descr=""/>
          <p:cNvPicPr/>
          <p:nvPr/>
        </p:nvPicPr>
        <p:blipFill>
          <a:blip r:embed="rId7"/>
          <a:stretch>
            <a:fillRect/>
          </a:stretch>
        </p:blipFill>
        <p:spPr>
          <a:xfrm>
            <a:off x="2010600" y="4514760"/>
            <a:ext cx="1217880" cy="1217880"/>
          </a:xfrm>
          <a:prstGeom prst="rect">
            <a:avLst/>
          </a:prstGeom>
          <a:ln>
            <a:noFill/>
          </a:ln>
        </p:spPr>
      </p:pic>
      <p:sp>
        <p:nvSpPr>
          <p:cNvPr id="362" name="CustomShape 4"/>
          <p:cNvSpPr/>
          <p:nvPr/>
        </p:nvSpPr>
        <p:spPr>
          <a:xfrm>
            <a:off x="1617120" y="6342480"/>
            <a:ext cx="197532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363" name="CustomShape 5"/>
          <p:cNvSpPr/>
          <p:nvPr/>
        </p:nvSpPr>
        <p:spPr>
          <a:xfrm>
            <a:off x="4925520" y="6342480"/>
            <a:ext cx="240048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364" name="CustomShape 6"/>
          <p:cNvSpPr/>
          <p:nvPr/>
        </p:nvSpPr>
        <p:spPr>
          <a:xfrm>
            <a:off x="8259480" y="6342480"/>
            <a:ext cx="329220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afterEffect" fill="hold" presetClass="entr" presetID="22" presetSubtype="4">
                                  <p:stCondLst>
                                    <p:cond delay="0"/>
                                  </p:stCondLst>
                                  <p:childTnLst>
                                    <p:set>
                                      <p:cBhvr>
                                        <p:cTn id="41" dur="1" fill="hold">
                                          <p:stCondLst>
                                            <p:cond delay="0"/>
                                          </p:stCondLst>
                                        </p:cTn>
                                        <p:tgtEl>
                                          <p:spTgt spid="357"/>
                                        </p:tgtEl>
                                        <p:attrNameLst>
                                          <p:attrName>style.visibility</p:attrName>
                                        </p:attrNameLst>
                                      </p:cBhvr>
                                      <p:to>
                                        <p:strVal val="visible"/>
                                      </p:to>
                                    </p:set>
                                    <p:animEffect filter="wipe(down)" transition="out">
                                      <p:cBhvr additive="repl">
                                        <p:cTn id="42" dur="500" fill="freeze"/>
                                        <p:tgtEl>
                                          <p:spTgt spid="357"/>
                                        </p:tgtEl>
                                      </p:cBhvr>
                                    </p:animEffect>
                                  </p:childTnLst>
                                </p:cTn>
                              </p:par>
                              <p:par>
                                <p:cTn id="43" nodeType="withEffect" fill="hold" presetClass="entr" presetID="22" presetSubtype="4">
                                  <p:stCondLst>
                                    <p:cond delay="0"/>
                                  </p:stCondLst>
                                  <p:childTnLst>
                                    <p:set>
                                      <p:cBhvr>
                                        <p:cTn id="44" dur="1" fill="hold">
                                          <p:stCondLst>
                                            <p:cond delay="0"/>
                                          </p:stCondLst>
                                        </p:cTn>
                                        <p:tgtEl>
                                          <p:spTgt spid="356"/>
                                        </p:tgtEl>
                                        <p:attrNameLst>
                                          <p:attrName>style.visibility</p:attrName>
                                        </p:attrNameLst>
                                      </p:cBhvr>
                                      <p:to>
                                        <p:strVal val="visible"/>
                                      </p:to>
                                    </p:set>
                                    <p:animEffect filter="wipe(down)" transition="out">
                                      <p:cBhvr additive="repl">
                                        <p:cTn id="45" dur="500" fill="freeze"/>
                                        <p:tgtEl>
                                          <p:spTgt spid="356"/>
                                        </p:tgtEl>
                                      </p:cBhvr>
                                    </p:animEffec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42">
                                  <p:stCondLst>
                                    <p:cond delay="0"/>
                                  </p:stCondLst>
                                  <p:childTnLst>
                                    <p:set>
                                      <p:cBhvr>
                                        <p:cTn id="49" dur="1" fill="hold">
                                          <p:stCondLst>
                                            <p:cond delay="0"/>
                                          </p:stCondLst>
                                        </p:cTn>
                                        <p:tgtEl>
                                          <p:spTgt spid="359"/>
                                        </p:tgtEl>
                                        <p:attrNameLst>
                                          <p:attrName>style.visibility</p:attrName>
                                        </p:attrNameLst>
                                      </p:cBhvr>
                                      <p:to>
                                        <p:strVal val="visible"/>
                                      </p:to>
                                    </p:set>
                                    <p:animEffect filter="fade" transition="in">
                                      <p:cBhvr additive="repl">
                                        <p:cTn id="50" dur="500" fill="freeze"/>
                                        <p:tgtEl>
                                          <p:spTgt spid="359"/>
                                        </p:tgtEl>
                                      </p:cBhvr>
                                    </p:animEffect>
                                    <p:anim calcmode="lin" valueType="num">
                                      <p:cBhvr additive="repl">
                                        <p:cTn id="51" dur="500" fill="hold"/>
                                        <p:tgtEl>
                                          <p:spTgt spid="359"/>
                                        </p:tgtEl>
                                        <p:attrNameLst>
                                          <p:attrName>ppt_x</p:attrName>
                                        </p:attrNameLst>
                                      </p:cBhvr>
                                      <p:tavLst>
                                        <p:tav tm="0">
                                          <p:val>
                                            <p:strVal val="#ppt_x"/>
                                          </p:val>
                                        </p:tav>
                                        <p:tav tm="100000">
                                          <p:val>
                                            <p:strVal val="#ppt_x"/>
                                          </p:val>
                                        </p:tav>
                                      </p:tavLst>
                                    </p:anim>
                                    <p:anim calcmode="lin" valueType="num">
                                      <p:cBhvr additive="repl">
                                        <p:cTn id="52" dur="500" fill="hold"/>
                                        <p:tgtEl>
                                          <p:spTgt spid="359"/>
                                        </p:tgtEl>
                                        <p:attrNameLst>
                                          <p:attrName>ppt_y</p:attrName>
                                        </p:attrNameLst>
                                      </p:cBhvr>
                                      <p:tavLst>
                                        <p:tav tm="0">
                                          <p:val>
                                            <p:strVal val="#ppt_y+.1"/>
                                          </p:val>
                                        </p:tav>
                                        <p:tav tm="100000">
                                          <p:val>
                                            <p:strVal val="#ppt_y"/>
                                          </p:val>
                                        </p:tav>
                                      </p:tavLst>
                                    </p:anim>
                                  </p:childTnLst>
                                </p:cTn>
                              </p:par>
                            </p:childTnLst>
                          </p:cTn>
                        </p:par>
                        <p:par>
                          <p:cTn id="53" fill="hold">
                            <p:stCondLst>
                              <p:cond delay="500"/>
                            </p:stCondLst>
                            <p:childTnLst>
                              <p:par>
                                <p:cTn id="54" nodeType="afterEffect" fill="hold" presetClass="path">
                                  <p:stCondLst>
                                    <p:cond delay="0"/>
                                  </p:stCondLst>
                                </p:cTn>
                              </p:par>
                            </p:childTnLst>
                          </p:cTn>
                        </p:par>
                        <p:par>
                          <p:cTn id="55" fill="hold">
                            <p:stCondLst>
                              <p:cond delay="2500"/>
                            </p:stCondLst>
                            <p:childTnLst>
                              <p:par>
                                <p:cTn id="56" nodeType="afterEffect" fill="hold" presetClass="entr" presetID="1">
                                  <p:stCondLst>
                                    <p:cond delay="0"/>
                                  </p:stCondLst>
                                  <p:childTnLst>
                                    <p:set>
                                      <p:cBhvr>
                                        <p:cTn id="57" dur="1" fill="hold">
                                          <p:stCondLst>
                                            <p:cond delay="0"/>
                                          </p:stCondLst>
                                        </p:cTn>
                                        <p:tgtEl>
                                          <p:spTgt spid="35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42">
                                  <p:stCondLst>
                                    <p:cond delay="0"/>
                                  </p:stCondLst>
                                  <p:childTnLst>
                                    <p:set>
                                      <p:cBhvr>
                                        <p:cTn id="61" dur="1" fill="hold">
                                          <p:stCondLst>
                                            <p:cond delay="0"/>
                                          </p:stCondLst>
                                        </p:cTn>
                                        <p:tgtEl>
                                          <p:spTgt spid="360"/>
                                        </p:tgtEl>
                                        <p:attrNameLst>
                                          <p:attrName>style.visibility</p:attrName>
                                        </p:attrNameLst>
                                      </p:cBhvr>
                                      <p:to>
                                        <p:strVal val="visible"/>
                                      </p:to>
                                    </p:set>
                                    <p:animEffect filter="fade" transition="in">
                                      <p:cBhvr additive="repl">
                                        <p:cTn id="62" dur="500" fill="freeze"/>
                                        <p:tgtEl>
                                          <p:spTgt spid="360"/>
                                        </p:tgtEl>
                                      </p:cBhvr>
                                    </p:animEffect>
                                    <p:anim calcmode="lin" valueType="num">
                                      <p:cBhvr additive="repl">
                                        <p:cTn id="63" dur="500" fill="hold"/>
                                        <p:tgtEl>
                                          <p:spTgt spid="360"/>
                                        </p:tgtEl>
                                        <p:attrNameLst>
                                          <p:attrName>ppt_x</p:attrName>
                                        </p:attrNameLst>
                                      </p:cBhvr>
                                      <p:tavLst>
                                        <p:tav tm="0">
                                          <p:val>
                                            <p:strVal val="#ppt_x"/>
                                          </p:val>
                                        </p:tav>
                                        <p:tav tm="100000">
                                          <p:val>
                                            <p:strVal val="#ppt_x"/>
                                          </p:val>
                                        </p:tav>
                                      </p:tavLst>
                                    </p:anim>
                                    <p:anim calcmode="lin" valueType="num">
                                      <p:cBhvr additive="repl">
                                        <p:cTn id="64" dur="500" fill="hold"/>
                                        <p:tgtEl>
                                          <p:spTgt spid="360"/>
                                        </p:tgtEl>
                                        <p:attrNameLst>
                                          <p:attrName>ppt_y</p:attrName>
                                        </p:attrNameLst>
                                      </p:cBhvr>
                                      <p:tavLst>
                                        <p:tav tm="0">
                                          <p:val>
                                            <p:strVal val="#ppt_y+.1"/>
                                          </p:val>
                                        </p:tav>
                                        <p:tav tm="100000">
                                          <p:val>
                                            <p:strVal val="#ppt_y"/>
                                          </p:val>
                                        </p:tav>
                                      </p:tavLst>
                                    </p:anim>
                                  </p:childTnLst>
                                </p:cTn>
                              </p:par>
                              <p:par>
                                <p:cTn id="65" nodeType="withEffect" fill="hold" presetClass="exit" presetID="42">
                                  <p:stCondLst>
                                    <p:cond delay="0"/>
                                  </p:stCondLst>
                                  <p:childTnLst>
                                    <p:animEffect filter="fade" transition="in">
                                      <p:cBhvr additive="repl">
                                        <p:cTn id="66" dur="500" fill="freeze"/>
                                        <p:tgtEl>
                                          <p:spTgt spid="359"/>
                                        </p:tgtEl>
                                      </p:cBhvr>
                                    </p:animEffect>
                                    <p:anim calcmode="lin" valueType="num">
                                      <p:cBhvr additive="repl">
                                        <p:cTn id="67" dur="500" fill="freeze"/>
                                        <p:tgtEl>
                                          <p:spTgt spid="359"/>
                                        </p:tgtEl>
                                        <p:attrNameLst>
                                          <p:attrName>ppt_x</p:attrName>
                                        </p:attrNameLst>
                                      </p:cBhvr>
                                      <p:tavLst>
                                        <p:tav tm="0">
                                          <p:val>
                                            <p:strVal val="#ppt_x"/>
                                          </p:val>
                                        </p:tav>
                                        <p:tav tm="100000">
                                          <p:val>
                                            <p:strVal val="#ppt_x"/>
                                          </p:val>
                                        </p:tav>
                                      </p:tavLst>
                                    </p:anim>
                                    <p:anim calcmode="lin" valueType="num">
                                      <p:cBhvr additive="repl">
                                        <p:cTn id="68" dur="500" fill="freeze"/>
                                        <p:tgtEl>
                                          <p:spTgt spid="359"/>
                                        </p:tgtEl>
                                        <p:attrNameLst>
                                          <p:attrName>ppt_y</p:attrName>
                                        </p:attrNameLst>
                                      </p:cBhvr>
                                      <p:tavLst>
                                        <p:tav tm="0">
                                          <p:val>
                                            <p:strVal val="#ppt_y"/>
                                          </p:val>
                                        </p:tav>
                                        <p:tav tm="100000">
                                          <p:val>
                                            <p:strVal val="#ppt_y+.1"/>
                                          </p:val>
                                        </p:tav>
                                      </p:tavLst>
                                    </p:anim>
                                    <p:set>
                                      <p:cBhvr>
                                        <p:cTn id="69" dur="1" fill="hold">
                                          <p:stCondLst>
                                            <p:cond delay="498"/>
                                          </p:stCondLst>
                                        </p:cTn>
                                        <p:tgtEl>
                                          <p:spTgt spid="359"/>
                                        </p:tgtEl>
                                        <p:attrNameLst>
                                          <p:attrName>style.visibility</p:attrName>
                                        </p:attrNameLst>
                                      </p:cBhvr>
                                      <p:to>
                                        <p:strVal val="hidden"/>
                                      </p:to>
                                    </p:set>
                                  </p:childTnLst>
                                </p:cTn>
                              </p:par>
                            </p:childTnLst>
                          </p:cTn>
                        </p:par>
                        <p:par>
                          <p:cTn id="70" fill="hold">
                            <p:stCondLst>
                              <p:cond delay="500"/>
                            </p:stCondLst>
                            <p:childTnLst>
                              <p:par>
                                <p:cTn id="71" nodeType="afterEffect" fill="hold" presetClass="path">
                                  <p:stCondLst>
                                    <p:cond delay="0"/>
                                  </p:stCondLst>
                                </p:cTn>
                              </p:par>
                            </p:childTnLst>
                          </p:cTn>
                        </p:par>
                        <p:par>
                          <p:cTn id="72" fill="hold">
                            <p:stCondLst>
                              <p:cond delay="2500"/>
                            </p:stCondLst>
                            <p:childTnLst>
                              <p:par>
                                <p:cTn id="73" nodeType="afterEffect" fill="hold" presetClass="entr" presetID="1">
                                  <p:stCondLst>
                                    <p:cond delay="0"/>
                                  </p:stCondLst>
                                  <p:childTnLst>
                                    <p:set>
                                      <p:cBhvr>
                                        <p:cTn id="74"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5" name="Picture 8" descr=""/>
          <p:cNvPicPr/>
          <p:nvPr/>
        </p:nvPicPr>
        <p:blipFill>
          <a:blip r:embed="rId1"/>
          <a:stretch>
            <a:fillRect/>
          </a:stretch>
        </p:blipFill>
        <p:spPr>
          <a:xfrm>
            <a:off x="1165320" y="3606840"/>
            <a:ext cx="2878560" cy="2878560"/>
          </a:xfrm>
          <a:prstGeom prst="rect">
            <a:avLst/>
          </a:prstGeom>
          <a:ln>
            <a:noFill/>
          </a:ln>
        </p:spPr>
      </p:pic>
      <p:pic>
        <p:nvPicPr>
          <p:cNvPr id="366" name="Picture 14" descr=""/>
          <p:cNvPicPr/>
          <p:nvPr/>
        </p:nvPicPr>
        <p:blipFill>
          <a:blip r:embed="rId2"/>
          <a:stretch>
            <a:fillRect/>
          </a:stretch>
        </p:blipFill>
        <p:spPr>
          <a:xfrm>
            <a:off x="4655880" y="3416400"/>
            <a:ext cx="2878560" cy="2878560"/>
          </a:xfrm>
          <a:prstGeom prst="rect">
            <a:avLst/>
          </a:prstGeom>
          <a:ln>
            <a:noFill/>
          </a:ln>
        </p:spPr>
      </p:pic>
      <p:pic>
        <p:nvPicPr>
          <p:cNvPr id="367" name="Picture 6" descr=""/>
          <p:cNvPicPr/>
          <p:nvPr/>
        </p:nvPicPr>
        <p:blipFill>
          <a:blip r:embed="rId3"/>
          <a:stretch>
            <a:fillRect/>
          </a:stretch>
        </p:blipFill>
        <p:spPr>
          <a:xfrm>
            <a:off x="8466120" y="3606840"/>
            <a:ext cx="2878560" cy="2878560"/>
          </a:xfrm>
          <a:prstGeom prst="rect">
            <a:avLst/>
          </a:prstGeom>
          <a:ln>
            <a:noFill/>
          </a:ln>
        </p:spPr>
      </p:pic>
      <p:sp>
        <p:nvSpPr>
          <p:cNvPr id="368"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369" name="CustomShape 2"/>
          <p:cNvSpPr/>
          <p:nvPr/>
        </p:nvSpPr>
        <p:spPr>
          <a:xfrm>
            <a:off x="4939560" y="1979640"/>
            <a:ext cx="2373120" cy="45504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sp>
        <p:nvSpPr>
          <p:cNvPr id="370" name="CustomShape 3"/>
          <p:cNvSpPr/>
          <p:nvPr/>
        </p:nvSpPr>
        <p:spPr>
          <a:xfrm>
            <a:off x="1617120" y="6342480"/>
            <a:ext cx="197532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371" name="CustomShape 4"/>
          <p:cNvSpPr/>
          <p:nvPr/>
        </p:nvSpPr>
        <p:spPr>
          <a:xfrm>
            <a:off x="4925520" y="6342480"/>
            <a:ext cx="240048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372" name="CustomShape 5"/>
          <p:cNvSpPr/>
          <p:nvPr/>
        </p:nvSpPr>
        <p:spPr>
          <a:xfrm>
            <a:off x="8259480" y="6342480"/>
            <a:ext cx="329220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pic>
        <p:nvPicPr>
          <p:cNvPr id="373" name="Picture 22" descr=""/>
          <p:cNvPicPr/>
          <p:nvPr/>
        </p:nvPicPr>
        <p:blipFill>
          <a:blip r:embed="rId4"/>
          <a:stretch>
            <a:fillRect/>
          </a:stretch>
        </p:blipFill>
        <p:spPr>
          <a:xfrm>
            <a:off x="5560920" y="3603600"/>
            <a:ext cx="1217880" cy="1217880"/>
          </a:xfrm>
          <a:prstGeom prst="rect">
            <a:avLst/>
          </a:prstGeom>
          <a:ln>
            <a:noFill/>
          </a:ln>
        </p:spPr>
      </p:pic>
      <p:pic>
        <p:nvPicPr>
          <p:cNvPr id="374" name="Picture 22" descr=""/>
          <p:cNvPicPr/>
          <p:nvPr/>
        </p:nvPicPr>
        <p:blipFill>
          <a:blip r:embed="rId5"/>
          <a:stretch>
            <a:fillRect/>
          </a:stretch>
        </p:blipFill>
        <p:spPr>
          <a:xfrm>
            <a:off x="2010600" y="4514760"/>
            <a:ext cx="1217880" cy="1217880"/>
          </a:xfrm>
          <a:prstGeom prst="rect">
            <a:avLst/>
          </a:prstGeom>
          <a:ln>
            <a:noFill/>
          </a:ln>
        </p:spPr>
      </p:pic>
      <p:pic>
        <p:nvPicPr>
          <p:cNvPr id="375" name="Picture 22" descr=""/>
          <p:cNvPicPr/>
          <p:nvPr/>
        </p:nvPicPr>
        <p:blipFill>
          <a:blip r:embed="rId6"/>
          <a:stretch>
            <a:fillRect/>
          </a:stretch>
        </p:blipFill>
        <p:spPr>
          <a:xfrm>
            <a:off x="9296640" y="3225960"/>
            <a:ext cx="1217880" cy="121788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6" name="Picture 8" descr=""/>
          <p:cNvPicPr/>
          <p:nvPr/>
        </p:nvPicPr>
        <p:blipFill>
          <a:blip r:embed="rId1"/>
          <a:stretch>
            <a:fillRect/>
          </a:stretch>
        </p:blipFill>
        <p:spPr>
          <a:xfrm>
            <a:off x="1165320" y="3606840"/>
            <a:ext cx="2878560" cy="2878560"/>
          </a:xfrm>
          <a:prstGeom prst="rect">
            <a:avLst/>
          </a:prstGeom>
          <a:ln>
            <a:noFill/>
          </a:ln>
        </p:spPr>
      </p:pic>
      <p:sp>
        <p:nvSpPr>
          <p:cNvPr id="377"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378" name="CustomShape 2"/>
          <p:cNvSpPr/>
          <p:nvPr/>
        </p:nvSpPr>
        <p:spPr>
          <a:xfrm>
            <a:off x="4939560" y="1979640"/>
            <a:ext cx="2373120" cy="45504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pic>
        <p:nvPicPr>
          <p:cNvPr id="379" name="SpotlightShape1" descr=""/>
          <p:cNvPicPr/>
          <p:nvPr/>
        </p:nvPicPr>
        <p:blipFill>
          <a:blip r:embed="rId2"/>
          <a:stretch>
            <a:fillRect/>
          </a:stretch>
        </p:blipFill>
        <p:spPr>
          <a:xfrm>
            <a:off x="-127080" y="-127080"/>
            <a:ext cx="12445560" cy="7111080"/>
          </a:xfrm>
          <a:prstGeom prst="rect">
            <a:avLst/>
          </a:prstGeom>
          <a:ln>
            <a:noFill/>
          </a:ln>
        </p:spPr>
      </p:pic>
      <p:sp>
        <p:nvSpPr>
          <p:cNvPr id="380" name="CustomShape 3"/>
          <p:cNvSpPr/>
          <p:nvPr/>
        </p:nvSpPr>
        <p:spPr>
          <a:xfrm>
            <a:off x="1617120" y="6342480"/>
            <a:ext cx="197532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381" name="CustomShape 4"/>
          <p:cNvSpPr/>
          <p:nvPr/>
        </p:nvSpPr>
        <p:spPr>
          <a:xfrm>
            <a:off x="4925520" y="6342480"/>
            <a:ext cx="240048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pic>
        <p:nvPicPr>
          <p:cNvPr id="382" name="Picture 14" descr=""/>
          <p:cNvPicPr/>
          <p:nvPr/>
        </p:nvPicPr>
        <p:blipFill>
          <a:blip r:embed="rId3"/>
          <a:stretch>
            <a:fillRect/>
          </a:stretch>
        </p:blipFill>
        <p:spPr>
          <a:xfrm>
            <a:off x="4655880" y="3416400"/>
            <a:ext cx="2878560" cy="2878560"/>
          </a:xfrm>
          <a:prstGeom prst="rect">
            <a:avLst/>
          </a:prstGeom>
          <a:ln>
            <a:noFill/>
          </a:ln>
        </p:spPr>
      </p:pic>
      <p:pic>
        <p:nvPicPr>
          <p:cNvPr id="383" name="Picture 6" descr=""/>
          <p:cNvPicPr/>
          <p:nvPr/>
        </p:nvPicPr>
        <p:blipFill>
          <a:blip r:embed="rId4"/>
          <a:stretch>
            <a:fillRect/>
          </a:stretch>
        </p:blipFill>
        <p:spPr>
          <a:xfrm>
            <a:off x="8466120" y="3606840"/>
            <a:ext cx="2878560" cy="2878560"/>
          </a:xfrm>
          <a:prstGeom prst="rect">
            <a:avLst/>
          </a:prstGeom>
          <a:ln>
            <a:noFill/>
          </a:ln>
        </p:spPr>
      </p:pic>
      <p:pic>
        <p:nvPicPr>
          <p:cNvPr id="384" name="Picture 2" descr=""/>
          <p:cNvPicPr/>
          <p:nvPr/>
        </p:nvPicPr>
        <p:blipFill>
          <a:blip r:embed="rId5"/>
          <a:stretch>
            <a:fillRect/>
          </a:stretch>
        </p:blipFill>
        <p:spPr>
          <a:xfrm>
            <a:off x="9493920" y="4178520"/>
            <a:ext cx="866880" cy="866880"/>
          </a:xfrm>
          <a:prstGeom prst="rect">
            <a:avLst/>
          </a:prstGeom>
          <a:ln>
            <a:noFill/>
          </a:ln>
        </p:spPr>
      </p:pic>
      <p:sp>
        <p:nvSpPr>
          <p:cNvPr id="385" name="CustomShape 5"/>
          <p:cNvSpPr/>
          <p:nvPr/>
        </p:nvSpPr>
        <p:spPr>
          <a:xfrm>
            <a:off x="8259480" y="6342480"/>
            <a:ext cx="329220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86" name="Picture 6" descr=""/>
          <p:cNvPicPr/>
          <p:nvPr/>
        </p:nvPicPr>
        <p:blipFill>
          <a:blip r:embed="rId1"/>
          <a:stretch>
            <a:fillRect/>
          </a:stretch>
        </p:blipFill>
        <p:spPr>
          <a:xfrm>
            <a:off x="8466120" y="3606840"/>
            <a:ext cx="2878560" cy="2878560"/>
          </a:xfrm>
          <a:prstGeom prst="rect">
            <a:avLst/>
          </a:prstGeom>
          <a:ln>
            <a:noFill/>
          </a:ln>
        </p:spPr>
      </p:pic>
      <p:sp>
        <p:nvSpPr>
          <p:cNvPr id="387"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388" name="CustomShape 2"/>
          <p:cNvSpPr/>
          <p:nvPr/>
        </p:nvSpPr>
        <p:spPr>
          <a:xfrm>
            <a:off x="4939560" y="1979640"/>
            <a:ext cx="2373120" cy="45504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pic>
        <p:nvPicPr>
          <p:cNvPr id="389" name="SpotlightShape1" descr=""/>
          <p:cNvPicPr/>
          <p:nvPr/>
        </p:nvPicPr>
        <p:blipFill>
          <a:blip r:embed="rId2"/>
          <a:stretch>
            <a:fillRect/>
          </a:stretch>
        </p:blipFill>
        <p:spPr>
          <a:xfrm>
            <a:off x="-127080" y="-127080"/>
            <a:ext cx="12445560" cy="7111080"/>
          </a:xfrm>
          <a:prstGeom prst="rect">
            <a:avLst/>
          </a:prstGeom>
          <a:ln>
            <a:noFill/>
          </a:ln>
        </p:spPr>
      </p:pic>
      <p:pic>
        <p:nvPicPr>
          <p:cNvPr id="390" name="Picture 14" descr=""/>
          <p:cNvPicPr/>
          <p:nvPr/>
        </p:nvPicPr>
        <p:blipFill>
          <a:blip r:embed="rId3"/>
          <a:stretch>
            <a:fillRect/>
          </a:stretch>
        </p:blipFill>
        <p:spPr>
          <a:xfrm>
            <a:off x="4655880" y="3416400"/>
            <a:ext cx="2878560" cy="2878560"/>
          </a:xfrm>
          <a:prstGeom prst="rect">
            <a:avLst/>
          </a:prstGeom>
          <a:ln>
            <a:noFill/>
          </a:ln>
        </p:spPr>
      </p:pic>
      <p:pic>
        <p:nvPicPr>
          <p:cNvPr id="391" name="Picture 2" descr=""/>
          <p:cNvPicPr/>
          <p:nvPr/>
        </p:nvPicPr>
        <p:blipFill>
          <a:blip r:embed="rId4"/>
          <a:stretch>
            <a:fillRect/>
          </a:stretch>
        </p:blipFill>
        <p:spPr>
          <a:xfrm>
            <a:off x="5661720" y="4120560"/>
            <a:ext cx="866880" cy="866880"/>
          </a:xfrm>
          <a:prstGeom prst="rect">
            <a:avLst/>
          </a:prstGeom>
          <a:ln>
            <a:noFill/>
          </a:ln>
        </p:spPr>
      </p:pic>
      <p:sp>
        <p:nvSpPr>
          <p:cNvPr id="392" name="CustomShape 3"/>
          <p:cNvSpPr/>
          <p:nvPr/>
        </p:nvSpPr>
        <p:spPr>
          <a:xfrm>
            <a:off x="1617120" y="6342480"/>
            <a:ext cx="197532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393" name="CustomShape 4"/>
          <p:cNvSpPr/>
          <p:nvPr/>
        </p:nvSpPr>
        <p:spPr>
          <a:xfrm>
            <a:off x="4925520" y="6342480"/>
            <a:ext cx="240048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394" name="CustomShape 5"/>
          <p:cNvSpPr/>
          <p:nvPr/>
        </p:nvSpPr>
        <p:spPr>
          <a:xfrm>
            <a:off x="8259480" y="6342480"/>
            <a:ext cx="3292200" cy="51588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pic>
        <p:nvPicPr>
          <p:cNvPr id="395" name="Picture 8" descr=""/>
          <p:cNvPicPr/>
          <p:nvPr/>
        </p:nvPicPr>
        <p:blipFill>
          <a:blip r:embed="rId5"/>
          <a:stretch>
            <a:fillRect/>
          </a:stretch>
        </p:blipFill>
        <p:spPr>
          <a:xfrm>
            <a:off x="1165320" y="3606840"/>
            <a:ext cx="2878560" cy="2878560"/>
          </a:xfrm>
          <a:prstGeom prst="rect">
            <a:avLst/>
          </a:prstGeom>
          <a:ln>
            <a:noFill/>
          </a:ln>
        </p:spPr>
      </p:pic>
    </p:spTree>
  </p:cSld>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6"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Get into the flow</a:t>
            </a:r>
            <a:endParaRPr/>
          </a:p>
        </p:txBody>
      </p:sp>
      <p:pic>
        <p:nvPicPr>
          <p:cNvPr id="397" name="Picture 6" descr=""/>
          <p:cNvPicPr/>
          <p:nvPr/>
        </p:nvPicPr>
        <p:blipFill>
          <a:blip r:embed="rId1"/>
          <a:stretch>
            <a:fillRect/>
          </a:stretch>
        </p:blipFill>
        <p:spPr>
          <a:xfrm>
            <a:off x="7617240" y="1737360"/>
            <a:ext cx="1798560" cy="1798560"/>
          </a:xfrm>
          <a:prstGeom prst="rect">
            <a:avLst/>
          </a:prstGeom>
          <a:ln>
            <a:noFill/>
          </a:ln>
        </p:spPr>
      </p:pic>
      <p:pic>
        <p:nvPicPr>
          <p:cNvPr id="398" name="Picture 8" descr=""/>
          <p:cNvPicPr/>
          <p:nvPr/>
        </p:nvPicPr>
        <p:blipFill>
          <a:blip r:embed="rId2"/>
          <a:stretch>
            <a:fillRect/>
          </a:stretch>
        </p:blipFill>
        <p:spPr>
          <a:xfrm>
            <a:off x="1927440" y="4047120"/>
            <a:ext cx="1798560" cy="1798560"/>
          </a:xfrm>
          <a:prstGeom prst="rect">
            <a:avLst/>
          </a:prstGeom>
          <a:ln>
            <a:noFill/>
          </a:ln>
        </p:spPr>
      </p:pic>
      <p:pic>
        <p:nvPicPr>
          <p:cNvPr id="399" name="Picture 14" descr=""/>
          <p:cNvPicPr/>
          <p:nvPr/>
        </p:nvPicPr>
        <p:blipFill>
          <a:blip r:embed="rId3"/>
          <a:stretch>
            <a:fillRect/>
          </a:stretch>
        </p:blipFill>
        <p:spPr>
          <a:xfrm>
            <a:off x="8773200" y="3920040"/>
            <a:ext cx="1798560" cy="1798560"/>
          </a:xfrm>
          <a:prstGeom prst="rect">
            <a:avLst/>
          </a:prstGeom>
          <a:ln>
            <a:noFill/>
          </a:ln>
        </p:spPr>
      </p:pic>
      <p:pic>
        <p:nvPicPr>
          <p:cNvPr id="400" name="Picture 8" descr=""/>
          <p:cNvPicPr/>
          <p:nvPr/>
        </p:nvPicPr>
        <p:blipFill>
          <a:blip r:embed="rId4"/>
          <a:stretch>
            <a:fillRect/>
          </a:stretch>
        </p:blipFill>
        <p:spPr>
          <a:xfrm>
            <a:off x="11622960" y="5758200"/>
            <a:ext cx="491400" cy="491400"/>
          </a:xfrm>
          <a:prstGeom prst="rect">
            <a:avLst/>
          </a:prstGeom>
          <a:ln>
            <a:noFill/>
          </a:ln>
        </p:spPr>
      </p:pic>
    </p:spTree>
  </p:cSld>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7" presetSubtype="10">
                                  <p:stCondLst>
                                    <p:cond delay="0"/>
                                  </p:stCondLst>
                                  <p:childTnLst>
                                    <p:set>
                                      <p:cBhvr>
                                        <p:cTn id="92" dur="1" fill="hold">
                                          <p:stCondLst>
                                            <p:cond delay="0"/>
                                          </p:stCondLst>
                                        </p:cTn>
                                        <p:attrNameLst>
                                          <p:attrName>style.visibility</p:attrName>
                                        </p:attrNameLst>
                                      </p:cBhvr>
                                      <p:to>
                                        <p:strVal val="visible"/>
                                      </p:to>
                                    </p:set>
                                    <p:anim calcmode="lin" valueType="str">
                                      <p:cBhvr additive="repl">
                                        <p:cTn id="93" dur="500" fill="hold"/>
                                      </p:cBhvr>
                                      <p:tavLst>
                                        <p:tav tm="100000">
                                          <p:val>
                                            <p:strVal val="width"/>
                                          </p:val>
                                        </p:tav>
                                      </p:tavLst>
                                    </p:anim>
                                    <p:anim calcmode="lin" valueType="str">
                                      <p:cBhvr additive="repl">
                                        <p:cTn id="94" dur="500" fill="hold"/>
                                      </p:cBhvr>
                                      <p:tavLst>
                                        <p:tav tm="0">
                                          <p:val>
                                            <p:strVal val="height"/>
                                          </p:val>
                                        </p:tav>
                                        <p:tav tm="100000">
                                          <p:val>
                                            <p:strVal val="height"/>
                                          </p:val>
                                        </p:tav>
                                      </p:tavLst>
                                    </p:anim>
                                  </p:childTnLst>
                                </p:cTn>
                              </p:par>
                              <p:par>
                                <p:cTn id="95" nodeType="withEffect" fill="hold" presetClass="entr" presetID="17" presetSubtype="10">
                                  <p:stCondLst>
                                    <p:cond delay="0"/>
                                  </p:stCondLst>
                                  <p:childTnLst>
                                    <p:set>
                                      <p:cBhvr>
                                        <p:cTn id="96" dur="1" fill="hold">
                                          <p:stCondLst>
                                            <p:cond delay="0"/>
                                          </p:stCondLst>
                                        </p:cTn>
                                        <p:tgtEl>
                                          <p:spTgt spid="397"/>
                                        </p:tgtEl>
                                        <p:attrNameLst>
                                          <p:attrName>style.visibility</p:attrName>
                                        </p:attrNameLst>
                                      </p:cBhvr>
                                      <p:to>
                                        <p:strVal val="visible"/>
                                      </p:to>
                                    </p:set>
                                    <p:anim calcmode="lin" valueType="str">
                                      <p:cBhvr additive="repl">
                                        <p:cTn id="97" dur="500" fill="hold"/>
                                        <p:tgtEl>
                                          <p:spTgt spid="397"/>
                                        </p:tgtEl>
                                      </p:cBhvr>
                                      <p:tavLst>
                                        <p:tav tm="100000">
                                          <p:val>
                                            <p:strVal val="width"/>
                                          </p:val>
                                        </p:tav>
                                      </p:tavLst>
                                    </p:anim>
                                    <p:anim calcmode="lin" valueType="str">
                                      <p:cBhvr additive="repl">
                                        <p:cTn id="98" dur="500" fill="hold"/>
                                        <p:tgtEl>
                                          <p:spTgt spid="397"/>
                                        </p:tgtEl>
                                      </p:cBhvr>
                                      <p:tavLst>
                                        <p:tav tm="0">
                                          <p:val>
                                            <p:strVal val="height"/>
                                          </p:val>
                                        </p:tav>
                                        <p:tav tm="100000">
                                          <p:val>
                                            <p:strVal val="height"/>
                                          </p:val>
                                        </p:tav>
                                      </p:tavLst>
                                    </p:anim>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7" presetSubtype="10">
                                  <p:stCondLst>
                                    <p:cond delay="0"/>
                                  </p:stCondLst>
                                  <p:childTnLst>
                                    <p:set>
                                      <p:cBhvr>
                                        <p:cTn id="102" dur="1" fill="hold">
                                          <p:stCondLst>
                                            <p:cond delay="0"/>
                                          </p:stCondLst>
                                        </p:cTn>
                                        <p:attrNameLst>
                                          <p:attrName>style.visibility</p:attrName>
                                        </p:attrNameLst>
                                      </p:cBhvr>
                                      <p:to>
                                        <p:strVal val="visible"/>
                                      </p:to>
                                    </p:set>
                                    <p:anim calcmode="lin" valueType="str">
                                      <p:cBhvr additive="repl">
                                        <p:cTn id="103" dur="500" fill="hold"/>
                                      </p:cBhvr>
                                      <p:tavLst>
                                        <p:tav tm="100000">
                                          <p:val>
                                            <p:strVal val="width"/>
                                          </p:val>
                                        </p:tav>
                                      </p:tavLst>
                                    </p:anim>
                                    <p:anim calcmode="lin" valueType="str">
                                      <p:cBhvr additive="repl">
                                        <p:cTn id="104" dur="500" fill="hold"/>
                                      </p:cBhvr>
                                      <p:tavLst>
                                        <p:tav tm="0">
                                          <p:val>
                                            <p:strVal val="height"/>
                                          </p:val>
                                        </p:tav>
                                        <p:tav tm="100000">
                                          <p:val>
                                            <p:strVal val="height"/>
                                          </p:val>
                                        </p:tav>
                                      </p:tavLst>
                                    </p:anim>
                                  </p:childTnLst>
                                </p:cTn>
                              </p:par>
                              <p:par>
                                <p:cTn id="105" nodeType="withEffect" fill="hold" presetClass="entr" presetID="17" presetSubtype="10">
                                  <p:stCondLst>
                                    <p:cond delay="0"/>
                                  </p:stCondLst>
                                  <p:childTnLst>
                                    <p:set>
                                      <p:cBhvr>
                                        <p:cTn id="106" dur="1" fill="hold">
                                          <p:stCondLst>
                                            <p:cond delay="0"/>
                                          </p:stCondLst>
                                        </p:cTn>
                                        <p:attrNameLst>
                                          <p:attrName>style.visibility</p:attrName>
                                        </p:attrNameLst>
                                      </p:cBhvr>
                                      <p:to>
                                        <p:strVal val="visible"/>
                                      </p:to>
                                    </p:set>
                                    <p:anim calcmode="lin" valueType="str">
                                      <p:cBhvr additive="repl">
                                        <p:cTn id="107" dur="500" fill="hold"/>
                                      </p:cBhvr>
                                      <p:tavLst>
                                        <p:tav tm="100000">
                                          <p:val>
                                            <p:strVal val="width"/>
                                          </p:val>
                                        </p:tav>
                                      </p:tavLst>
                                    </p:anim>
                                    <p:anim calcmode="lin" valueType="str">
                                      <p:cBhvr additive="repl">
                                        <p:cTn id="108" dur="500" fill="hold"/>
                                      </p:cBhvr>
                                      <p:tavLst>
                                        <p:tav tm="0">
                                          <p:val>
                                            <p:strVal val="height"/>
                                          </p:val>
                                        </p:tav>
                                        <p:tav tm="100000">
                                          <p:val>
                                            <p:strVal val="height"/>
                                          </p:val>
                                        </p:tav>
                                      </p:tavLst>
                                    </p:anim>
                                  </p:childTnLst>
                                </p:cTn>
                              </p:par>
                              <p:par>
                                <p:cTn id="109" nodeType="withEffect" fill="hold" presetClass="entr" presetID="17" presetSubtype="10">
                                  <p:stCondLst>
                                    <p:cond delay="0"/>
                                  </p:stCondLst>
                                  <p:childTnLst>
                                    <p:set>
                                      <p:cBhvr>
                                        <p:cTn id="110" dur="1" fill="hold">
                                          <p:stCondLst>
                                            <p:cond delay="0"/>
                                          </p:stCondLst>
                                        </p:cTn>
                                        <p:tgtEl>
                                          <p:spTgt spid="399"/>
                                        </p:tgtEl>
                                        <p:attrNameLst>
                                          <p:attrName>style.visibility</p:attrName>
                                        </p:attrNameLst>
                                      </p:cBhvr>
                                      <p:to>
                                        <p:strVal val="visible"/>
                                      </p:to>
                                    </p:set>
                                    <p:anim calcmode="lin" valueType="str">
                                      <p:cBhvr additive="repl">
                                        <p:cTn id="111" dur="500" fill="hold"/>
                                        <p:tgtEl>
                                          <p:spTgt spid="399"/>
                                        </p:tgtEl>
                                      </p:cBhvr>
                                      <p:tavLst>
                                        <p:tav tm="100000">
                                          <p:val>
                                            <p:strVal val="width"/>
                                          </p:val>
                                        </p:tav>
                                      </p:tavLst>
                                    </p:anim>
                                    <p:anim calcmode="lin" valueType="str">
                                      <p:cBhvr additive="repl">
                                        <p:cTn id="112" dur="500" fill="hold"/>
                                        <p:tgtEl>
                                          <p:spTgt spid="399"/>
                                        </p:tgtEl>
                                      </p:cBhvr>
                                      <p:tavLst>
                                        <p:tav tm="0">
                                          <p:val>
                                            <p:strVal val="height"/>
                                          </p:val>
                                        </p:tav>
                                        <p:tav tm="100000">
                                          <p:val>
                                            <p:strVal val="height"/>
                                          </p:val>
                                        </p:tav>
                                      </p:tavLst>
                                    </p:anim>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7" presetSubtype="10">
                                  <p:stCondLst>
                                    <p:cond delay="0"/>
                                  </p:stCondLst>
                                  <p:childTnLst>
                                    <p:set>
                                      <p:cBhvr>
                                        <p:cTn id="116" dur="1" fill="hold">
                                          <p:stCondLst>
                                            <p:cond delay="0"/>
                                          </p:stCondLst>
                                        </p:cTn>
                                        <p:attrNameLst>
                                          <p:attrName>style.visibility</p:attrName>
                                        </p:attrNameLst>
                                      </p:cBhvr>
                                      <p:to>
                                        <p:strVal val="visible"/>
                                      </p:to>
                                    </p:set>
                                    <p:anim calcmode="lin" valueType="str">
                                      <p:cBhvr additive="repl">
                                        <p:cTn id="117" dur="500" fill="hold"/>
                                      </p:cBhvr>
                                      <p:tavLst>
                                        <p:tav tm="100000">
                                          <p:val>
                                            <p:strVal val="width"/>
                                          </p:val>
                                        </p:tav>
                                      </p:tavLst>
                                    </p:anim>
                                    <p:anim calcmode="lin" valueType="str">
                                      <p:cBhvr additive="repl">
                                        <p:cTn id="118" dur="500" fill="hold"/>
                                      </p:cBhvr>
                                      <p:tavLst>
                                        <p:tav tm="0">
                                          <p:val>
                                            <p:strVal val="height"/>
                                          </p:val>
                                        </p:tav>
                                        <p:tav tm="100000">
                                          <p:val>
                                            <p:strVal val="height"/>
                                          </p:val>
                                        </p:tav>
                                      </p:tavLst>
                                    </p:anim>
                                  </p:childTnLst>
                                </p:cTn>
                              </p:par>
                              <p:par>
                                <p:cTn id="119" nodeType="withEffect" fill="hold" presetClass="entr" presetID="17" presetSubtype="10">
                                  <p:stCondLst>
                                    <p:cond delay="0"/>
                                  </p:stCondLst>
                                  <p:childTnLst>
                                    <p:set>
                                      <p:cBhvr>
                                        <p:cTn id="120" dur="1" fill="hold">
                                          <p:stCondLst>
                                            <p:cond delay="0"/>
                                          </p:stCondLst>
                                        </p:cTn>
                                        <p:attrNameLst>
                                          <p:attrName>style.visibility</p:attrName>
                                        </p:attrNameLst>
                                      </p:cBhvr>
                                      <p:to>
                                        <p:strVal val="visible"/>
                                      </p:to>
                                    </p:set>
                                    <p:anim calcmode="lin" valueType="str">
                                      <p:cBhvr additive="repl">
                                        <p:cTn id="121" dur="500" fill="hold"/>
                                      </p:cBhvr>
                                      <p:tavLst>
                                        <p:tav tm="100000">
                                          <p:val>
                                            <p:strVal val="width"/>
                                          </p:val>
                                        </p:tav>
                                      </p:tavLst>
                                    </p:anim>
                                    <p:anim calcmode="lin" valueType="str">
                                      <p:cBhvr additive="repl">
                                        <p:cTn id="122" dur="500" fill="hold"/>
                                      </p:cBhvr>
                                      <p:tavLst>
                                        <p:tav tm="0">
                                          <p:val>
                                            <p:strVal val="height"/>
                                          </p:val>
                                        </p:tav>
                                        <p:tav tm="100000">
                                          <p:val>
                                            <p:strVal val="height"/>
                                          </p:val>
                                        </p:tav>
                                      </p:tavLst>
                                    </p:anim>
                                  </p:childTnLst>
                                </p:cTn>
                              </p:par>
                              <p:par>
                                <p:cTn id="123" nodeType="withEffect" fill="hold" presetClass="entr" presetID="17" presetSubtype="10">
                                  <p:stCondLst>
                                    <p:cond delay="0"/>
                                  </p:stCondLst>
                                  <p:childTnLst>
                                    <p:set>
                                      <p:cBhvr>
                                        <p:cTn id="124" dur="1" fill="hold">
                                          <p:stCondLst>
                                            <p:cond delay="0"/>
                                          </p:stCondLst>
                                        </p:cTn>
                                        <p:tgtEl>
                                          <p:spTgt spid="398"/>
                                        </p:tgtEl>
                                        <p:attrNameLst>
                                          <p:attrName>style.visibility</p:attrName>
                                        </p:attrNameLst>
                                      </p:cBhvr>
                                      <p:to>
                                        <p:strVal val="visible"/>
                                      </p:to>
                                    </p:set>
                                    <p:anim calcmode="lin" valueType="str">
                                      <p:cBhvr additive="repl">
                                        <p:cTn id="125" dur="500" fill="hold"/>
                                        <p:tgtEl>
                                          <p:spTgt spid="398"/>
                                        </p:tgtEl>
                                      </p:cBhvr>
                                      <p:tavLst>
                                        <p:tav tm="100000">
                                          <p:val>
                                            <p:strVal val="width"/>
                                          </p:val>
                                        </p:tav>
                                      </p:tavLst>
                                    </p:anim>
                                    <p:anim calcmode="lin" valueType="str">
                                      <p:cBhvr additive="repl">
                                        <p:cTn id="126" dur="500" fill="hold"/>
                                        <p:tgtEl>
                                          <p:spTgt spid="398"/>
                                        </p:tgtEl>
                                      </p:cBhvr>
                                      <p:tavLst>
                                        <p:tav tm="0">
                                          <p:val>
                                            <p:strVal val="height"/>
                                          </p:val>
                                        </p:tav>
                                        <p:tav tm="100000">
                                          <p:val>
                                            <p:strVal val="height"/>
                                          </p:val>
                                        </p:tav>
                                      </p:tavLst>
                                    </p:anim>
                                  </p:childTnLst>
                                </p:cTn>
                              </p:par>
                              <p:par>
                                <p:cTn id="127" nodeType="withEffect" fill="hold" presetClass="entr" presetID="17" presetSubtype="10">
                                  <p:stCondLst>
                                    <p:cond delay="0"/>
                                  </p:stCondLst>
                                  <p:childTnLst>
                                    <p:set>
                                      <p:cBhvr>
                                        <p:cTn id="128" dur="1" fill="hold">
                                          <p:stCondLst>
                                            <p:cond delay="0"/>
                                          </p:stCondLst>
                                        </p:cTn>
                                        <p:attrNameLst>
                                          <p:attrName>style.visibility</p:attrName>
                                        </p:attrNameLst>
                                      </p:cBhvr>
                                      <p:to>
                                        <p:strVal val="visible"/>
                                      </p:to>
                                    </p:set>
                                    <p:anim calcmode="lin" valueType="str">
                                      <p:cBhvr additive="repl">
                                        <p:cTn id="129" dur="500" fill="hold"/>
                                      </p:cBhvr>
                                      <p:tavLst>
                                        <p:tav tm="100000">
                                          <p:val>
                                            <p:strVal val="width"/>
                                          </p:val>
                                        </p:tav>
                                      </p:tavLst>
                                    </p:anim>
                                    <p:anim calcmode="lin" valueType="str">
                                      <p:cBhvr additive="repl">
                                        <p:cTn id="130" dur="500" fill="hold"/>
                                      </p:cBhvr>
                                      <p:tavLst>
                                        <p:tav tm="0">
                                          <p:val>
                                            <p:strVal val="height"/>
                                          </p:val>
                                        </p:tav>
                                        <p:tav tm="100000">
                                          <p:val>
                                            <p:strVal val="height"/>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1"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 Early, Commit Often</a:t>
            </a:r>
            <a:endParaRPr/>
          </a:p>
        </p:txBody>
      </p:sp>
      <p:sp>
        <p:nvSpPr>
          <p:cNvPr id="402"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Whenever a meaningful change is made, commit it</a:t>
            </a:r>
            <a:endParaRPr/>
          </a:p>
          <a:p>
            <a:pPr>
              <a:lnSpc>
                <a:spcPct val="100000"/>
              </a:lnSpc>
            </a:pPr>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3"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Commit Messages and You</a:t>
            </a:r>
            <a:endParaRPr/>
          </a:p>
        </p:txBody>
      </p:sp>
      <p:sp>
        <p:nvSpPr>
          <p:cNvPr id="404" name="CustomShape 2"/>
          <p:cNvSpPr/>
          <p:nvPr/>
        </p:nvSpPr>
        <p:spPr>
          <a:xfrm>
            <a:off x="1097280" y="1846080"/>
            <a:ext cx="4936320" cy="734760"/>
          </a:xfrm>
          <a:prstGeom prst="rect">
            <a:avLst/>
          </a:prstGeom>
          <a:noFill/>
          <a:ln>
            <a:noFill/>
          </a:ln>
        </p:spPr>
        <p:txBody>
          <a:bodyPr lIns="90000" rIns="90000" tIns="45000" bIns="45000" anchor="ctr"/>
          <a:p>
            <a:pPr>
              <a:lnSpc>
                <a:spcPct val="100000"/>
              </a:lnSpc>
            </a:pPr>
            <a:r>
              <a:rPr lang="en-US" sz="2000">
                <a:solidFill>
                  <a:srgbClr val="373545"/>
                </a:solidFill>
                <a:latin typeface="Segoe UI Light"/>
              </a:rPr>
              <a:t>Not so useful</a:t>
            </a:r>
            <a:r>
              <a:rPr lang="en-US" sz="2000">
                <a:solidFill>
                  <a:srgbClr val="373545"/>
                </a:solidFill>
                <a:latin typeface="Segoe UI Light"/>
              </a:rPr>
              <a:t>	</a:t>
            </a:r>
            <a:endParaRPr/>
          </a:p>
        </p:txBody>
      </p:sp>
      <p:sp>
        <p:nvSpPr>
          <p:cNvPr id="405" name="CustomShape 3"/>
          <p:cNvSpPr/>
          <p:nvPr/>
        </p:nvSpPr>
        <p:spPr>
          <a:xfrm>
            <a:off x="640080" y="2426040"/>
            <a:ext cx="5393520" cy="368928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Oops!</a:t>
            </a:r>
            <a:endParaRPr/>
          </a:p>
          <a:p>
            <a:pPr>
              <a:lnSpc>
                <a:spcPct val="100000"/>
              </a:lnSpc>
              <a:buFont typeface="Calibri"/>
              <a:buChar char=" "/>
            </a:pPr>
            <a:r>
              <a:rPr lang="en-US" sz="2000">
                <a:solidFill>
                  <a:srgbClr val="5a3471"/>
                </a:solidFill>
                <a:latin typeface="Consolas"/>
              </a:rPr>
              <a:t>lots and lots of changes</a:t>
            </a:r>
            <a:endParaRPr/>
          </a:p>
          <a:p>
            <a:pPr>
              <a:lnSpc>
                <a:spcPct val="100000"/>
              </a:lnSpc>
              <a:buFont typeface="Calibri"/>
              <a:buChar char=" "/>
            </a:pPr>
            <a:r>
              <a:rPr lang="en-US" sz="2000">
                <a:solidFill>
                  <a:srgbClr val="5a3471"/>
                </a:solidFill>
                <a:latin typeface="Consolas"/>
              </a:rPr>
              <a:t>asdfasdfasdfasdfasdfasdfadsf</a:t>
            </a:r>
            <a:endParaRPr/>
          </a:p>
          <a:p>
            <a:pPr>
              <a:lnSpc>
                <a:spcPct val="100000"/>
              </a:lnSpc>
              <a:buFont typeface="Calibri"/>
              <a:buChar char=" "/>
            </a:pPr>
            <a:r>
              <a:rPr lang="en-US" sz="2000">
                <a:solidFill>
                  <a:srgbClr val="5a3471"/>
                </a:solidFill>
                <a:latin typeface="Consolas"/>
              </a:rPr>
              <a:t>It works! </a:t>
            </a:r>
            <a:endParaRPr/>
          </a:p>
        </p:txBody>
      </p:sp>
      <p:sp>
        <p:nvSpPr>
          <p:cNvPr id="406" name="CustomShape 4"/>
          <p:cNvSpPr/>
          <p:nvPr/>
        </p:nvSpPr>
        <p:spPr>
          <a:xfrm>
            <a:off x="6217920" y="1846080"/>
            <a:ext cx="4936320" cy="734760"/>
          </a:xfrm>
          <a:prstGeom prst="rect">
            <a:avLst/>
          </a:prstGeom>
          <a:noFill/>
          <a:ln>
            <a:noFill/>
          </a:ln>
        </p:spPr>
        <p:txBody>
          <a:bodyPr lIns="90000" rIns="90000" tIns="45000" bIns="45000" anchor="ctr"/>
          <a:p>
            <a:pPr algn="ctr">
              <a:lnSpc>
                <a:spcPct val="100000"/>
              </a:lnSpc>
            </a:pPr>
            <a:r>
              <a:rPr lang="en-US" sz="2000">
                <a:solidFill>
                  <a:srgbClr val="373545"/>
                </a:solidFill>
                <a:latin typeface="Segoe UI Light"/>
              </a:rPr>
              <a:t>useful</a:t>
            </a:r>
            <a:endParaRPr/>
          </a:p>
        </p:txBody>
      </p:sp>
      <p:sp>
        <p:nvSpPr>
          <p:cNvPr id="407" name="CustomShape 5"/>
          <p:cNvSpPr/>
          <p:nvPr/>
        </p:nvSpPr>
        <p:spPr>
          <a:xfrm>
            <a:off x="6217920" y="2582280"/>
            <a:ext cx="4936320" cy="337680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Fix: Extra image removed.</a:t>
            </a:r>
            <a:endParaRPr/>
          </a:p>
          <a:p>
            <a:pPr>
              <a:lnSpc>
                <a:spcPct val="100000"/>
              </a:lnSpc>
              <a:buFont typeface="Calibri"/>
              <a:buChar char=" "/>
            </a:pPr>
            <a:r>
              <a:rPr lang="en-US" sz="2000">
                <a:solidFill>
                  <a:srgbClr val="5a3471"/>
                </a:solidFill>
                <a:latin typeface="Consolas"/>
              </a:rPr>
              <a:t>Moved third party projects to ext folder.</a:t>
            </a:r>
            <a:endParaRPr/>
          </a:p>
          <a:p>
            <a:pPr>
              <a:lnSpc>
                <a:spcPct val="100000"/>
              </a:lnSpc>
              <a:buFont typeface="Calibri"/>
              <a:buChar char=" "/>
            </a:pPr>
            <a:r>
              <a:rPr lang="en-US" sz="2000">
                <a:solidFill>
                  <a:srgbClr val="5a3471"/>
                </a:solidFill>
                <a:latin typeface="Consolas"/>
              </a:rPr>
              <a:t>Fix: Fixed bug #1938.</a:t>
            </a:r>
            <a:endParaRPr/>
          </a:p>
          <a:p>
            <a:pPr>
              <a:lnSpc>
                <a:spcPct val="100000"/>
              </a:lnSpc>
              <a:buFont typeface="Calibri"/>
              <a:buChar char=" "/>
            </a:pPr>
            <a:r>
              <a:rPr lang="en-US" sz="2000">
                <a:solidFill>
                  <a:srgbClr val="5a3471"/>
                </a:solidFill>
                <a:latin typeface="Consolas"/>
              </a:rPr>
              <a:t>Add: Implemented change request #39381.</a:t>
            </a:r>
            <a:endParaRPr/>
          </a:p>
        </p:txBody>
      </p:sp>
      <p:sp>
        <p:nvSpPr>
          <p:cNvPr id="408" name="CustomShape 6"/>
          <p:cNvSpPr/>
          <p:nvPr/>
        </p:nvSpPr>
        <p:spPr>
          <a:xfrm>
            <a:off x="2545920" y="5869080"/>
            <a:ext cx="7096320" cy="330480"/>
          </a:xfrm>
          <a:prstGeom prst="rect">
            <a:avLst/>
          </a:prstGeom>
          <a:noFill/>
          <a:ln>
            <a:noFill/>
          </a:ln>
        </p:spPr>
        <p:txBody>
          <a:bodyPr lIns="90000" rIns="90000" tIns="45000" bIns="45000"/>
          <a:p>
            <a:pPr algn="ctr">
              <a:lnSpc>
                <a:spcPct val="100000"/>
              </a:lnSpc>
            </a:pPr>
            <a:r>
              <a:rPr lang="en-US" sz="1600">
                <a:solidFill>
                  <a:srgbClr val="000000"/>
                </a:solidFill>
                <a:latin typeface="Segoe UI Light"/>
              </a:rPr>
              <a:t>(Courtesy of whatthecommit.com and several projects that will remain unnamed.)</a:t>
            </a:r>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Watches your code, so you don’t have to</a:t>
            </a:r>
            <a:endParaRPr/>
          </a:p>
        </p:txBody>
      </p:sp>
      <p:pic>
        <p:nvPicPr>
          <p:cNvPr id="297" name="Picture Placeholder 4" descr=""/>
          <p:cNvPicPr/>
          <p:nvPr/>
        </p:nvPicPr>
        <p:blipFill>
          <a:blip r:embed="rId1"/>
          <a:stretch>
            <a:fillRect/>
          </a:stretch>
        </p:blipFill>
        <p:spPr>
          <a:xfrm>
            <a:off x="0" y="0"/>
            <a:ext cx="12190680" cy="4913640"/>
          </a:xfrm>
          <a:prstGeom prst="rect">
            <a:avLst/>
          </a:prstGeom>
          <a:ln>
            <a:noFill/>
          </a:ln>
        </p:spPr>
      </p:pic>
      <p:sp>
        <p:nvSpPr>
          <p:cNvPr id="298" name="CustomShape 2"/>
          <p:cNvSpPr/>
          <p:nvPr/>
        </p:nvSpPr>
        <p:spPr>
          <a:xfrm>
            <a:off x="1097280" y="5906880"/>
            <a:ext cx="10111680" cy="592920"/>
          </a:xfrm>
          <a:prstGeom prst="rect">
            <a:avLst/>
          </a:prstGeom>
          <a:noFill/>
          <a:ln>
            <a:noFill/>
          </a:ln>
        </p:spPr>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9"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How to write good commit messages</a:t>
            </a:r>
            <a:endParaRPr/>
          </a:p>
        </p:txBody>
      </p:sp>
      <p:sp>
        <p:nvSpPr>
          <p:cNvPr id="410" name="CustomShape 2"/>
          <p:cNvSpPr/>
          <p:nvPr/>
        </p:nvSpPr>
        <p:spPr>
          <a:xfrm>
            <a:off x="1097280" y="1845720"/>
            <a:ext cx="10056960" cy="4021920"/>
          </a:xfrm>
          <a:prstGeom prst="rect">
            <a:avLst/>
          </a:prstGeom>
          <a:noFill/>
          <a:ln>
            <a:noFill/>
          </a:ln>
        </p:spPr>
        <p:txBody>
          <a:bodyPr lIns="0" rIns="0" tIns="45000" bIns="45000"/>
          <a:p>
            <a:pPr>
              <a:lnSpc>
                <a:spcPct val="90000"/>
              </a:lnSpc>
            </a:pPr>
            <a:r>
              <a:rPr lang="en-US" sz="3200">
                <a:solidFill>
                  <a:srgbClr val="404040"/>
                </a:solidFill>
                <a:latin typeface="Segoe UI Light"/>
              </a:rPr>
              <a:t>Present, imperative tense:  changed changes change</a:t>
            </a:r>
            <a:endParaRPr/>
          </a:p>
          <a:p>
            <a:pPr>
              <a:lnSpc>
                <a:spcPct val="90000"/>
              </a:lnSpc>
            </a:pPr>
            <a:endParaRPr/>
          </a:p>
          <a:p>
            <a:pPr>
              <a:lnSpc>
                <a:spcPct val="90000"/>
              </a:lnSpc>
            </a:pPr>
            <a:r>
              <a:rPr lang="en-US" sz="3200">
                <a:solidFill>
                  <a:srgbClr val="404040"/>
                </a:solidFill>
                <a:latin typeface="Segoe UI Light"/>
              </a:rPr>
              <a:t>“</a:t>
            </a:r>
            <a:r>
              <a:rPr lang="en-US" sz="3200">
                <a:solidFill>
                  <a:srgbClr val="404040"/>
                </a:solidFill>
                <a:latin typeface="Segoe UI Light"/>
              </a:rPr>
              <a:t>Why is this necessary?”</a:t>
            </a:r>
            <a:endParaRPr/>
          </a:p>
          <a:p>
            <a:pPr>
              <a:lnSpc>
                <a:spcPct val="90000"/>
              </a:lnSpc>
            </a:pPr>
            <a:endParaRPr/>
          </a:p>
          <a:p>
            <a:pPr>
              <a:lnSpc>
                <a:spcPct val="90000"/>
              </a:lnSpc>
            </a:pPr>
            <a:r>
              <a:rPr lang="en-US" sz="3200">
                <a:solidFill>
                  <a:srgbClr val="404040"/>
                </a:solidFill>
                <a:latin typeface="Segoe UI Light"/>
              </a:rPr>
              <a:t>50/72 rule</a:t>
            </a:r>
            <a:endParaRPr/>
          </a:p>
        </p:txBody>
      </p:sp>
      <p:pic>
        <p:nvPicPr>
          <p:cNvPr id="411" name="Picture 8" descr=""/>
          <p:cNvPicPr/>
          <p:nvPr/>
        </p:nvPicPr>
        <p:blipFill>
          <a:blip r:embed="rId1"/>
          <a:stretch>
            <a:fillRect/>
          </a:stretch>
        </p:blipFill>
        <p:spPr>
          <a:xfrm>
            <a:off x="11612880" y="5790960"/>
            <a:ext cx="491400" cy="491400"/>
          </a:xfrm>
          <a:prstGeom prst="rect">
            <a:avLst/>
          </a:prstGeom>
          <a:ln>
            <a:noFill/>
          </a:ln>
        </p:spPr>
      </p:pic>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412" name="CustomShape 1"/>
          <p:cNvSpPr/>
          <p:nvPr/>
        </p:nvSpPr>
        <p:spPr>
          <a:xfrm>
            <a:off x="4304880" y="1849680"/>
            <a:ext cx="3578400" cy="3578400"/>
          </a:xfrm>
          <a:prstGeom prst="rect">
            <a:avLst/>
          </a:prstGeom>
          <a:noFill/>
          <a:ln w="12600">
            <a:solidFill>
              <a:srgbClr val="247dbd"/>
            </a:solidFill>
            <a:round/>
            <a:tailEnd len="med" type="triangle" w="med"/>
          </a:ln>
        </p:spPr>
      </p:sp>
      <p:sp>
        <p:nvSpPr>
          <p:cNvPr id="413" name="CustomShape 2"/>
          <p:cNvSpPr/>
          <p:nvPr/>
        </p:nvSpPr>
        <p:spPr>
          <a:xfrm>
            <a:off x="4304880" y="1849680"/>
            <a:ext cx="3578400" cy="3578400"/>
          </a:xfrm>
          <a:prstGeom prst="rect">
            <a:avLst/>
          </a:prstGeom>
          <a:noFill/>
          <a:ln w="12600">
            <a:solidFill>
              <a:srgbClr val="5896d1"/>
            </a:solidFill>
            <a:round/>
            <a:tailEnd len="med" type="triangle" w="med"/>
          </a:ln>
        </p:spPr>
      </p:sp>
      <p:sp>
        <p:nvSpPr>
          <p:cNvPr id="414" name="CustomShape 3"/>
          <p:cNvSpPr/>
          <p:nvPr/>
        </p:nvSpPr>
        <p:spPr>
          <a:xfrm>
            <a:off x="4304880" y="1849680"/>
            <a:ext cx="3578400" cy="3578400"/>
          </a:xfrm>
          <a:prstGeom prst="rect">
            <a:avLst/>
          </a:prstGeom>
          <a:noFill/>
          <a:ln w="12600">
            <a:solidFill>
              <a:srgbClr val="98b5d9"/>
            </a:solidFill>
            <a:round/>
            <a:tailEnd len="med" type="triangle" w="med"/>
          </a:ln>
        </p:spPr>
      </p:sp>
      <p:pic>
        <p:nvPicPr>
          <p:cNvPr id="415" name="Picture 6" descr=""/>
          <p:cNvPicPr/>
          <p:nvPr/>
        </p:nvPicPr>
        <p:blipFill>
          <a:blip r:embed="rId1"/>
          <a:stretch>
            <a:fillRect/>
          </a:stretch>
        </p:blipFill>
        <p:spPr>
          <a:xfrm>
            <a:off x="8912520" y="286560"/>
            <a:ext cx="2239560" cy="397080"/>
          </a:xfrm>
          <a:prstGeom prst="rect">
            <a:avLst/>
          </a:prstGeom>
          <a:ln>
            <a:noFill/>
          </a:ln>
        </p:spPr>
      </p:pic>
      <p:sp>
        <p:nvSpPr>
          <p:cNvPr id="416" name="CustomShape 4"/>
          <p:cNvSpPr/>
          <p:nvPr/>
        </p:nvSpPr>
        <p:spPr>
          <a:xfrm>
            <a:off x="1456920" y="1173240"/>
            <a:ext cx="2062440" cy="1339560"/>
          </a:xfrm>
          <a:prstGeom prst="rect">
            <a:avLst/>
          </a:prstGeom>
          <a:gradFill>
            <a:gsLst>
              <a:gs pos="0">
                <a:srgbClr val="85a7d3"/>
              </a:gs>
              <a:gs pos="100000">
                <a:srgbClr val="96b4db"/>
              </a:gs>
            </a:gsLst>
            <a:path path="circle"/>
          </a:gradFill>
          <a:ln>
            <a:noFill/>
          </a:ln>
        </p:spPr>
      </p:sp>
      <p:sp>
        <p:nvSpPr>
          <p:cNvPr id="417" name="CustomShape 5"/>
          <p:cNvSpPr/>
          <p:nvPr/>
        </p:nvSpPr>
        <p:spPr>
          <a:xfrm>
            <a:off x="1522440" y="1239120"/>
            <a:ext cx="1931400" cy="1208160"/>
          </a:xfrm>
          <a:prstGeom prst="rect">
            <a:avLst/>
          </a:prstGeom>
          <a:noFill/>
          <a:ln>
            <a:noFill/>
          </a:ln>
        </p:spPr>
        <p:txBody>
          <a:bodyPr lIns="144720" rIns="144720" tIns="144720" bIns="144720" anchor="ctr"/>
          <a:p>
            <a:pPr algn="ctr">
              <a:lnSpc>
                <a:spcPct val="90000"/>
              </a:lnSpc>
            </a:pPr>
            <a:r>
              <a:rPr lang="en-US" sz="3800">
                <a:solidFill>
                  <a:srgbClr val="ffffff"/>
                </a:solidFill>
                <a:latin typeface="Segoe UI Light"/>
              </a:rPr>
              <a:t>init</a:t>
            </a:r>
            <a:endParaRPr/>
          </a:p>
        </p:txBody>
      </p:sp>
      <p:sp>
        <p:nvSpPr>
          <p:cNvPr id="418" name="CustomShape 6"/>
          <p:cNvSpPr/>
          <p:nvPr/>
        </p:nvSpPr>
        <p:spPr>
          <a:xfrm>
            <a:off x="3786480" y="1845000"/>
            <a:ext cx="1065240" cy="360"/>
          </a:xfrm>
          <a:prstGeom prst="straightConnector1">
            <a:avLst/>
          </a:prstGeom>
          <a:noFill/>
          <a:ln cap="rnd" w="12600">
            <a:solidFill>
              <a:srgbClr val="1cade4"/>
            </a:solidFill>
            <a:custDash>
              <a:ds d="-74672960000" sp="1225000000"/>
            </a:custDash>
            <a:round/>
            <a:tailEnd len="med" type="triangle" w="med"/>
          </a:ln>
        </p:spPr>
      </p:sp>
      <p:sp>
        <p:nvSpPr>
          <p:cNvPr id="419" name="CustomShape 7"/>
          <p:cNvSpPr/>
          <p:nvPr/>
        </p:nvSpPr>
        <p:spPr>
          <a:xfrm>
            <a:off x="1728720" y="2581920"/>
            <a:ext cx="1518840" cy="45288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init</a:t>
            </a:r>
            <a:endParaRPr/>
          </a:p>
        </p:txBody>
      </p:sp>
      <p:sp>
        <p:nvSpPr>
          <p:cNvPr id="420" name="CustomShape 8"/>
          <p:cNvSpPr/>
          <p:nvPr/>
        </p:nvSpPr>
        <p:spPr>
          <a:xfrm>
            <a:off x="6946920" y="5693760"/>
            <a:ext cx="1351440" cy="45288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add</a:t>
            </a:r>
            <a:endParaRPr/>
          </a:p>
        </p:txBody>
      </p:sp>
      <p:sp>
        <p:nvSpPr>
          <p:cNvPr id="421" name="CustomShape 9"/>
          <p:cNvSpPr/>
          <p:nvPr/>
        </p:nvSpPr>
        <p:spPr>
          <a:xfrm>
            <a:off x="3535920" y="5693760"/>
            <a:ext cx="1854360" cy="45288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git commit</a:t>
            </a:r>
            <a:endParaRPr/>
          </a:p>
        </p:txBody>
      </p:sp>
      <p:sp>
        <p:nvSpPr>
          <p:cNvPr id="422" name="CustomShape 10"/>
          <p:cNvSpPr/>
          <p:nvPr/>
        </p:nvSpPr>
        <p:spPr>
          <a:xfrm>
            <a:off x="5063040" y="1178280"/>
            <a:ext cx="2062440" cy="1339560"/>
          </a:xfrm>
          <a:prstGeom prst="rect">
            <a:avLst/>
          </a:prstGeom>
          <a:gradFill>
            <a:gsLst>
              <a:gs pos="0">
                <a:srgbClr val="0b70ba"/>
              </a:gs>
              <a:gs pos="100000">
                <a:srgbClr val="1a76b9"/>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change</a:t>
            </a:r>
            <a:endParaRPr/>
          </a:p>
        </p:txBody>
      </p:sp>
      <p:sp>
        <p:nvSpPr>
          <p:cNvPr id="423" name="CustomShape 11"/>
          <p:cNvSpPr/>
          <p:nvPr/>
        </p:nvSpPr>
        <p:spPr>
          <a:xfrm>
            <a:off x="6613920" y="4404600"/>
            <a:ext cx="2062440" cy="1339560"/>
          </a:xfrm>
          <a:prstGeom prst="rect">
            <a:avLst/>
          </a:prstGeom>
          <a:gradFill>
            <a:gsLst>
              <a:gs pos="0">
                <a:srgbClr val="3c88d2"/>
              </a:gs>
              <a:gs pos="100000">
                <a:srgbClr val="4c92d5"/>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stage</a:t>
            </a:r>
            <a:endParaRPr/>
          </a:p>
        </p:txBody>
      </p:sp>
      <p:sp>
        <p:nvSpPr>
          <p:cNvPr id="424" name="CustomShape 12"/>
          <p:cNvSpPr/>
          <p:nvPr/>
        </p:nvSpPr>
        <p:spPr>
          <a:xfrm>
            <a:off x="3511800" y="4404600"/>
            <a:ext cx="2062440" cy="1339560"/>
          </a:xfrm>
          <a:prstGeom prst="rect">
            <a:avLst/>
          </a:prstGeom>
          <a:gradFill>
            <a:gsLst>
              <a:gs pos="0">
                <a:srgbClr val="85a7d3"/>
              </a:gs>
              <a:gs pos="100000">
                <a:srgbClr val="96b4db"/>
              </a:gs>
            </a:gsLst>
            <a:path path="circle"/>
          </a:gradFill>
          <a:ln>
            <a:noFill/>
          </a:ln>
        </p:spPr>
        <p:txBody>
          <a:bodyPr lIns="217800" rIns="152280" tIns="217800" bIns="152280" anchor="ctr"/>
          <a:p>
            <a:pPr algn="ctr">
              <a:lnSpc>
                <a:spcPct val="90000"/>
              </a:lnSpc>
            </a:pPr>
            <a:r>
              <a:rPr lang="en-US" sz="3800">
                <a:solidFill>
                  <a:srgbClr val="ffffff"/>
                </a:solidFill>
                <a:latin typeface="Segoe UI Light"/>
              </a:rPr>
              <a:t>commit</a:t>
            </a:r>
            <a:endParaRPr/>
          </a:p>
        </p:txBody>
      </p:sp>
      <p:pic>
        <p:nvPicPr>
          <p:cNvPr id="425" name="Picture 503" descr=""/>
          <p:cNvPicPr/>
          <p:nvPr/>
        </p:nvPicPr>
        <p:blipFill>
          <a:blip r:embed="rId2"/>
          <a:stretch>
            <a:fillRect/>
          </a:stretch>
        </p:blipFill>
        <p:spPr>
          <a:xfrm>
            <a:off x="1207440" y="791280"/>
            <a:ext cx="7934760" cy="5333400"/>
          </a:xfrm>
          <a:prstGeom prst="rect">
            <a:avLst/>
          </a:prstGeom>
          <a:ln>
            <a:noFill/>
          </a:ln>
        </p:spPr>
      </p:pic>
    </p:spTree>
  </p:cSld>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withEffect" fill="hold" presetClass="entr" presetID="10">
                                  <p:stCondLst>
                                    <p:cond delay="0"/>
                                  </p:stCondLst>
                                  <p:childTnLst>
                                    <p:set>
                                      <p:cBhvr>
                                        <p:cTn id="142" dur="1" fill="hold">
                                          <p:stCondLst>
                                            <p:cond delay="0"/>
                                          </p:stCondLst>
                                        </p:cTn>
                                        <p:tgtEl>
                                          <p:spTgt spid="419"/>
                                        </p:tgtEl>
                                        <p:attrNameLst>
                                          <p:attrName>style.visibility</p:attrName>
                                        </p:attrNameLst>
                                      </p:cBhvr>
                                      <p:to>
                                        <p:strVal val="visible"/>
                                      </p:to>
                                    </p:set>
                                    <p:animEffect filter="fade" transition="in">
                                      <p:cBhvr additive="repl">
                                        <p:cTn id="143" dur="250" fill="freeze"/>
                                        <p:tgtEl>
                                          <p:spTgt spid="419"/>
                                        </p:tgtEl>
                                      </p:cBhvr>
                                    </p:animEffect>
                                  </p:childTnLst>
                                </p:cTn>
                              </p:par>
                            </p:childTnLst>
                          </p:cTn>
                        </p:par>
                        <p:par>
                          <p:cTn id="144" fill="hold">
                            <p:stCondLst>
                              <p:cond delay="250"/>
                            </p:stCondLst>
                            <p:childTnLst>
                              <p:par>
                                <p:cTn id="145" nodeType="afterEffect" fill="hold" presetClass="entr" presetID="10">
                                  <p:stCondLst>
                                    <p:cond delay="0"/>
                                  </p:stCondLst>
                                  <p:childTnLst>
                                    <p:set>
                                      <p:cBhvr>
                                        <p:cTn id="146" dur="1" fill="hold">
                                          <p:stCondLst>
                                            <p:cond delay="0"/>
                                          </p:stCondLst>
                                        </p:cTn>
                                        <p:tgtEl>
                                          <p:spTgt spid="418"/>
                                        </p:tgtEl>
                                        <p:attrNameLst>
                                          <p:attrName>style.visibility</p:attrName>
                                        </p:attrNameLst>
                                      </p:cBhvr>
                                      <p:to>
                                        <p:strVal val="visible"/>
                                      </p:to>
                                    </p:set>
                                    <p:animEffect filter="fade" transition="in">
                                      <p:cBhvr additive="repl">
                                        <p:cTn id="147" dur="250" fill="freeze"/>
                                        <p:tgtEl>
                                          <p:spTgt spid="418"/>
                                        </p:tgtEl>
                                      </p:cBhvr>
                                    </p:animEffect>
                                  </p:childTnLst>
                                </p:cTn>
                              </p:par>
                            </p:childTnLst>
                          </p:cTn>
                        </p:par>
                        <p:par>
                          <p:cTn id="148" fill="hold">
                            <p:stCondLst>
                              <p:cond delay="500"/>
                            </p:stCondLst>
                            <p:childTnLst>
                              <p:par>
                                <p:cTn id="149" nodeType="afterEffect" fill="hold" presetClass="entr" presetID="10">
                                  <p:stCondLst>
                                    <p:cond delay="0"/>
                                  </p:stCondLst>
                                  <p:childTnLst>
                                    <p:set>
                                      <p:cBhvr>
                                        <p:cTn id="150" dur="1" fill="hold">
                                          <p:stCondLst>
                                            <p:cond delay="0"/>
                                          </p:stCondLst>
                                        </p:cTn>
                                        <p:tgtEl>
                                          <p:spTgt spid="422"/>
                                        </p:tgtEl>
                                        <p:attrNameLst>
                                          <p:attrName>style.visibility</p:attrName>
                                        </p:attrNameLst>
                                      </p:cBhvr>
                                      <p:to>
                                        <p:strVal val="visible"/>
                                      </p:to>
                                    </p:set>
                                    <p:animEffect filter="fade" transition="in">
                                      <p:cBhvr additive="repl">
                                        <p:cTn id="151" dur="250" fill="freeze"/>
                                        <p:tgtEl>
                                          <p:spTgt spid="422"/>
                                        </p:tgtEl>
                                      </p:cBhvr>
                                    </p:animEffect>
                                  </p:childTnLst>
                                </p:cTn>
                              </p:par>
                            </p:childTnLst>
                          </p:cTn>
                        </p:par>
                        <p:par>
                          <p:cTn id="152" fill="hold">
                            <p:stCondLst>
                              <p:cond delay="750"/>
                            </p:stCondLst>
                            <p:childTnLst>
                              <p:par>
                                <p:cTn id="153" nodeType="afterEffect" fill="hold" presetClass="entr" presetID="10">
                                  <p:stCondLst>
                                    <p:cond delay="0"/>
                                  </p:stCondLst>
                                  <p:childTnLst>
                                    <p:set>
                                      <p:cBhvr>
                                        <p:cTn id="154" dur="1" fill="hold">
                                          <p:stCondLst>
                                            <p:cond delay="0"/>
                                          </p:stCondLst>
                                        </p:cTn>
                                        <p:tgtEl>
                                          <p:spTgt spid="412"/>
                                        </p:tgtEl>
                                        <p:attrNameLst>
                                          <p:attrName>style.visibility</p:attrName>
                                        </p:attrNameLst>
                                      </p:cBhvr>
                                      <p:to>
                                        <p:strVal val="visible"/>
                                      </p:to>
                                    </p:set>
                                    <p:animEffect filter="fade" transition="in">
                                      <p:cBhvr additive="repl">
                                        <p:cTn id="155" dur="250" fill="freeze"/>
                                        <p:tgtEl>
                                          <p:spTgt spid="412"/>
                                        </p:tgtEl>
                                      </p:cBhvr>
                                    </p:animEffect>
                                  </p:childTnLst>
                                </p:cTn>
                              </p:par>
                            </p:childTnLst>
                          </p:cTn>
                        </p:par>
                        <p:par>
                          <p:cTn id="156" fill="hold">
                            <p:stCondLst>
                              <p:cond delay="1000"/>
                            </p:stCondLst>
                            <p:childTnLst>
                              <p:par>
                                <p:cTn id="157" nodeType="afterEffect" fill="hold" presetClass="entr" presetID="10">
                                  <p:stCondLst>
                                    <p:cond delay="0"/>
                                  </p:stCondLst>
                                  <p:childTnLst>
                                    <p:set>
                                      <p:cBhvr>
                                        <p:cTn id="158" dur="1" fill="hold">
                                          <p:stCondLst>
                                            <p:cond delay="0"/>
                                          </p:stCondLst>
                                        </p:cTn>
                                        <p:tgtEl>
                                          <p:spTgt spid="423"/>
                                        </p:tgtEl>
                                        <p:attrNameLst>
                                          <p:attrName>style.visibility</p:attrName>
                                        </p:attrNameLst>
                                      </p:cBhvr>
                                      <p:to>
                                        <p:strVal val="visible"/>
                                      </p:to>
                                    </p:set>
                                    <p:animEffect filter="fade" transition="in">
                                      <p:cBhvr additive="repl">
                                        <p:cTn id="159" dur="250" fill="freeze"/>
                                        <p:tgtEl>
                                          <p:spTgt spid="423"/>
                                        </p:tgtEl>
                                      </p:cBhvr>
                                    </p:animEffect>
                                  </p:childTnLst>
                                </p:cTn>
                              </p:par>
                              <p:par>
                                <p:cTn id="160" nodeType="withEffect" fill="hold" presetClass="entr" presetID="10">
                                  <p:stCondLst>
                                    <p:cond delay="0"/>
                                  </p:stCondLst>
                                  <p:childTnLst>
                                    <p:set>
                                      <p:cBhvr>
                                        <p:cTn id="161" dur="1" fill="hold">
                                          <p:stCondLst>
                                            <p:cond delay="0"/>
                                          </p:stCondLst>
                                        </p:cTn>
                                        <p:tgtEl>
                                          <p:spTgt spid="420"/>
                                        </p:tgtEl>
                                        <p:attrNameLst>
                                          <p:attrName>style.visibility</p:attrName>
                                        </p:attrNameLst>
                                      </p:cBhvr>
                                      <p:to>
                                        <p:strVal val="visible"/>
                                      </p:to>
                                    </p:set>
                                    <p:animEffect filter="fade" transition="in">
                                      <p:cBhvr additive="repl">
                                        <p:cTn id="162" dur="250" fill="freeze"/>
                                        <p:tgtEl>
                                          <p:spTgt spid="420"/>
                                        </p:tgtEl>
                                      </p:cBhvr>
                                    </p:animEffect>
                                  </p:childTnLst>
                                </p:cTn>
                              </p:par>
                            </p:childTnLst>
                          </p:cTn>
                        </p:par>
                        <p:par>
                          <p:cTn id="163" fill="hold">
                            <p:stCondLst>
                              <p:cond delay="1250"/>
                            </p:stCondLst>
                            <p:childTnLst>
                              <p:par>
                                <p:cTn id="164" nodeType="afterEffect" fill="hold" presetClass="entr" presetID="10">
                                  <p:stCondLst>
                                    <p:cond delay="0"/>
                                  </p:stCondLst>
                                  <p:childTnLst>
                                    <p:set>
                                      <p:cBhvr>
                                        <p:cTn id="165" dur="1" fill="hold">
                                          <p:stCondLst>
                                            <p:cond delay="0"/>
                                          </p:stCondLst>
                                        </p:cTn>
                                        <p:tgtEl>
                                          <p:spTgt spid="413"/>
                                        </p:tgtEl>
                                        <p:attrNameLst>
                                          <p:attrName>style.visibility</p:attrName>
                                        </p:attrNameLst>
                                      </p:cBhvr>
                                      <p:to>
                                        <p:strVal val="visible"/>
                                      </p:to>
                                    </p:set>
                                    <p:animEffect filter="fade" transition="in">
                                      <p:cBhvr additive="repl">
                                        <p:cTn id="166" dur="250" fill="freeze"/>
                                        <p:tgtEl>
                                          <p:spTgt spid="413"/>
                                        </p:tgtEl>
                                      </p:cBhvr>
                                    </p:animEffect>
                                  </p:childTnLst>
                                </p:cTn>
                              </p:par>
                            </p:childTnLst>
                          </p:cTn>
                        </p:par>
                        <p:par>
                          <p:cTn id="167" fill="hold">
                            <p:stCondLst>
                              <p:cond delay="1500"/>
                            </p:stCondLst>
                            <p:childTnLst>
                              <p:par>
                                <p:cTn id="168" nodeType="afterEffect" fill="hold" presetClass="entr" presetID="10">
                                  <p:stCondLst>
                                    <p:cond delay="0"/>
                                  </p:stCondLst>
                                  <p:childTnLst>
                                    <p:set>
                                      <p:cBhvr>
                                        <p:cTn id="169" dur="1" fill="hold">
                                          <p:stCondLst>
                                            <p:cond delay="0"/>
                                          </p:stCondLst>
                                        </p:cTn>
                                        <p:tgtEl>
                                          <p:spTgt spid="424"/>
                                        </p:tgtEl>
                                        <p:attrNameLst>
                                          <p:attrName>style.visibility</p:attrName>
                                        </p:attrNameLst>
                                      </p:cBhvr>
                                      <p:to>
                                        <p:strVal val="visible"/>
                                      </p:to>
                                    </p:set>
                                    <p:animEffect filter="fade" transition="in">
                                      <p:cBhvr additive="repl">
                                        <p:cTn id="170" dur="250" fill="freeze"/>
                                        <p:tgtEl>
                                          <p:spTgt spid="424"/>
                                        </p:tgtEl>
                                      </p:cBhvr>
                                    </p:animEffect>
                                  </p:childTnLst>
                                </p:cTn>
                              </p:par>
                              <p:par>
                                <p:cTn id="171" nodeType="withEffect" fill="hold" presetClass="entr" presetID="10">
                                  <p:stCondLst>
                                    <p:cond delay="0"/>
                                  </p:stCondLst>
                                  <p:childTnLst>
                                    <p:set>
                                      <p:cBhvr>
                                        <p:cTn id="172" dur="1" fill="hold">
                                          <p:stCondLst>
                                            <p:cond delay="0"/>
                                          </p:stCondLst>
                                        </p:cTn>
                                        <p:tgtEl>
                                          <p:spTgt spid="421"/>
                                        </p:tgtEl>
                                        <p:attrNameLst>
                                          <p:attrName>style.visibility</p:attrName>
                                        </p:attrNameLst>
                                      </p:cBhvr>
                                      <p:to>
                                        <p:strVal val="visible"/>
                                      </p:to>
                                    </p:set>
                                    <p:animEffect filter="fade" transition="in">
                                      <p:cBhvr additive="repl">
                                        <p:cTn id="173" dur="250" fill="freeze"/>
                                        <p:tgtEl>
                                          <p:spTgt spid="421"/>
                                        </p:tgtEl>
                                      </p:cBhvr>
                                    </p:animEffect>
                                  </p:childTnLst>
                                </p:cTn>
                              </p:par>
                            </p:childTnLst>
                          </p:cTn>
                        </p:par>
                        <p:par>
                          <p:cTn id="174" fill="hold">
                            <p:stCondLst>
                              <p:cond delay="1750"/>
                            </p:stCondLst>
                            <p:childTnLst>
                              <p:par>
                                <p:cTn id="175" nodeType="afterEffect" fill="hold" presetClass="entr" presetID="10">
                                  <p:stCondLst>
                                    <p:cond delay="0"/>
                                  </p:stCondLst>
                                  <p:childTnLst>
                                    <p:set>
                                      <p:cBhvr>
                                        <p:cTn id="176" dur="1" fill="hold">
                                          <p:stCondLst>
                                            <p:cond delay="0"/>
                                          </p:stCondLst>
                                        </p:cTn>
                                        <p:tgtEl>
                                          <p:spTgt spid="414"/>
                                        </p:tgtEl>
                                        <p:attrNameLst>
                                          <p:attrName>style.visibility</p:attrName>
                                        </p:attrNameLst>
                                      </p:cBhvr>
                                      <p:to>
                                        <p:strVal val="visible"/>
                                      </p:to>
                                    </p:set>
                                    <p:animEffect filter="fade" transition="in">
                                      <p:cBhvr additive="repl">
                                        <p:cTn id="177" dur="250" fill="freeze"/>
                                        <p:tgtEl>
                                          <p:spTgt spid="4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6"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Patch Mode</a:t>
            </a:r>
            <a:endParaRPr/>
          </a:p>
        </p:txBody>
      </p:sp>
      <p:sp>
        <p:nvSpPr>
          <p:cNvPr id="427"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Turning big changes into small commits</a:t>
            </a:r>
            <a:endParaRPr/>
          </a:p>
          <a:p>
            <a:pPr>
              <a:lnSpc>
                <a:spcPct val="100000"/>
              </a:lnSpc>
            </a:pPr>
            <a:endParaRPr/>
          </a:p>
        </p:txBody>
      </p:sp>
      <p:pic>
        <p:nvPicPr>
          <p:cNvPr id="428" name="Picture 2" descr=""/>
          <p:cNvPicPr/>
          <p:nvPr/>
        </p:nvPicPr>
        <p:blipFill>
          <a:blip r:embed="rId1"/>
          <a:stretch>
            <a:fillRect/>
          </a:stretch>
        </p:blipFill>
        <p:spPr>
          <a:xfrm>
            <a:off x="0" y="0"/>
            <a:ext cx="12190680" cy="4913640"/>
          </a:xfrm>
          <a:prstGeom prst="rect">
            <a:avLst/>
          </a:prstGeom>
          <a:ln>
            <a:noFill/>
          </a:ln>
        </p:spPr>
      </p:pic>
      <p:pic>
        <p:nvPicPr>
          <p:cNvPr id="429" name="Picture 5" descr=""/>
          <p:cNvPicPr/>
          <p:nvPr/>
        </p:nvPicPr>
        <p:blipFill>
          <a:blip r:embed="rId2"/>
          <a:stretch>
            <a:fillRect/>
          </a:stretch>
        </p:blipFill>
        <p:spPr>
          <a:xfrm>
            <a:off x="11612880" y="6273720"/>
            <a:ext cx="491400" cy="491400"/>
          </a:xfrm>
          <a:prstGeom prst="rect">
            <a:avLst/>
          </a:prstGeom>
          <a:ln>
            <a:noFill/>
          </a:ln>
        </p:spPr>
      </p:pic>
    </p:spTree>
  </p:cSld>
  <p:timing>
    <p:tnLst>
      <p:par>
        <p:cTn id="178" dur="indefinite" restart="never" nodeType="tmRoot">
          <p:childTnLst>
            <p:seq>
              <p:cTn id="179"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0"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Branching</a:t>
            </a:r>
            <a:endParaRPr/>
          </a:p>
        </p:txBody>
      </p:sp>
      <p:sp>
        <p:nvSpPr>
          <p:cNvPr id="431"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Multiple dimensions in a single repository</a:t>
            </a:r>
            <a:endParaRPr/>
          </a:p>
          <a:p>
            <a:pPr>
              <a:lnSpc>
                <a:spcPct val="100000"/>
              </a:lnSpc>
            </a:pPr>
            <a:endParaRPr/>
          </a:p>
        </p:txBody>
      </p:sp>
      <p:pic>
        <p:nvPicPr>
          <p:cNvPr id="432" name="Picture 8" descr=""/>
          <p:cNvPicPr/>
          <p:nvPr/>
        </p:nvPicPr>
        <p:blipFill>
          <a:blip r:embed="rId1"/>
          <a:stretch>
            <a:fillRect/>
          </a:stretch>
        </p:blipFill>
        <p:spPr>
          <a:xfrm>
            <a:off x="0" y="0"/>
            <a:ext cx="12190680" cy="4913640"/>
          </a:xfrm>
          <a:prstGeom prst="rect">
            <a:avLst/>
          </a:prstGeom>
          <a:ln>
            <a:noFill/>
          </a:ln>
        </p:spPr>
      </p:pic>
      <p:pic>
        <p:nvPicPr>
          <p:cNvPr id="433" name="Picture 4" descr=""/>
          <p:cNvPicPr/>
          <p:nvPr/>
        </p:nvPicPr>
        <p:blipFill>
          <a:blip r:embed="rId2"/>
          <a:stretch>
            <a:fillRect/>
          </a:stretch>
        </p:blipFill>
        <p:spPr>
          <a:xfrm>
            <a:off x="11593440" y="6296760"/>
            <a:ext cx="491400" cy="491400"/>
          </a:xfrm>
          <a:prstGeom prst="rect">
            <a:avLst/>
          </a:prstGeom>
          <a:ln>
            <a:noFill/>
          </a:ln>
        </p:spPr>
      </p:pic>
    </p:spTree>
  </p:cSld>
  <p:timing>
    <p:tnLst>
      <p:par>
        <p:cTn id="180" dur="indefinite" restart="never" nodeType="tmRoot">
          <p:childTnLst>
            <p:seq>
              <p:cTn id="181"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Branches Visualised</a:t>
            </a:r>
            <a:endParaRPr/>
          </a:p>
        </p:txBody>
      </p:sp>
      <p:pic>
        <p:nvPicPr>
          <p:cNvPr id="435" name="Picture 6" descr=""/>
          <p:cNvPicPr/>
          <p:nvPr/>
        </p:nvPicPr>
        <p:blipFill>
          <a:blip r:embed="rId1"/>
          <a:stretch>
            <a:fillRect/>
          </a:stretch>
        </p:blipFill>
        <p:spPr>
          <a:xfrm>
            <a:off x="8912520" y="286560"/>
            <a:ext cx="2239560" cy="397080"/>
          </a:xfrm>
          <a:prstGeom prst="rect">
            <a:avLst/>
          </a:prstGeom>
          <a:ln>
            <a:noFill/>
          </a:ln>
        </p:spPr>
      </p:pic>
      <p:sp>
        <p:nvSpPr>
          <p:cNvPr id="436" name="CustomShape 2"/>
          <p:cNvSpPr/>
          <p:nvPr/>
        </p:nvSpPr>
        <p:spPr>
          <a:xfrm>
            <a:off x="1097280" y="5543640"/>
            <a:ext cx="9833760" cy="360"/>
          </a:xfrm>
          <a:prstGeom prst="straightConnector1">
            <a:avLst/>
          </a:prstGeom>
          <a:noFill/>
          <a:ln w="76320">
            <a:solidFill>
              <a:srgbClr val="000000"/>
            </a:solidFill>
            <a:round/>
            <a:tailEnd len="med" type="triangle" w="med"/>
          </a:ln>
        </p:spPr>
      </p:sp>
      <p:sp>
        <p:nvSpPr>
          <p:cNvPr id="437" name="CustomShape 3"/>
          <p:cNvSpPr/>
          <p:nvPr/>
        </p:nvSpPr>
        <p:spPr>
          <a:xfrm>
            <a:off x="4692960" y="5543640"/>
            <a:ext cx="2863440" cy="51372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438" name="CustomShape 4"/>
          <p:cNvSpPr/>
          <p:nvPr/>
        </p:nvSpPr>
        <p:spPr>
          <a:xfrm>
            <a:off x="1276200" y="3333600"/>
            <a:ext cx="815400" cy="834480"/>
          </a:xfrm>
          <a:prstGeom prst="rect">
            <a:avLst/>
          </a:prstGeom>
          <a:solidFill>
            <a:srgbClr val="5d739a"/>
          </a:solidFill>
          <a:ln w="25560">
            <a:solidFill>
              <a:srgbClr val="ffffff"/>
            </a:solidFill>
            <a:round/>
          </a:ln>
        </p:spPr>
      </p:sp>
      <p:sp>
        <p:nvSpPr>
          <p:cNvPr id="439" name="CustomShape 5"/>
          <p:cNvSpPr/>
          <p:nvPr/>
        </p:nvSpPr>
        <p:spPr>
          <a:xfrm>
            <a:off x="2914560" y="3333600"/>
            <a:ext cx="815400" cy="834480"/>
          </a:xfrm>
          <a:prstGeom prst="rect">
            <a:avLst/>
          </a:prstGeom>
          <a:solidFill>
            <a:srgbClr val="5d739a"/>
          </a:solidFill>
          <a:ln w="25560">
            <a:solidFill>
              <a:srgbClr val="ffffff"/>
            </a:solidFill>
            <a:round/>
          </a:ln>
        </p:spPr>
      </p:sp>
      <p:sp>
        <p:nvSpPr>
          <p:cNvPr id="440" name="CustomShape 6"/>
          <p:cNvSpPr/>
          <p:nvPr/>
        </p:nvSpPr>
        <p:spPr>
          <a:xfrm>
            <a:off x="4552920" y="3333600"/>
            <a:ext cx="815400" cy="834480"/>
          </a:xfrm>
          <a:prstGeom prst="rect">
            <a:avLst/>
          </a:prstGeom>
          <a:solidFill>
            <a:srgbClr val="5d739a"/>
          </a:solidFill>
          <a:ln w="25560">
            <a:solidFill>
              <a:srgbClr val="ffffff"/>
            </a:solidFill>
            <a:round/>
          </a:ln>
        </p:spPr>
      </p:sp>
      <p:sp>
        <p:nvSpPr>
          <p:cNvPr id="441" name="CustomShape 7"/>
          <p:cNvSpPr/>
          <p:nvPr/>
        </p:nvSpPr>
        <p:spPr>
          <a:xfrm>
            <a:off x="2093400" y="3753000"/>
            <a:ext cx="815400" cy="360"/>
          </a:xfrm>
          <a:prstGeom prst="straightConnector1">
            <a:avLst/>
          </a:prstGeom>
          <a:noFill/>
          <a:ln w="25560">
            <a:solidFill>
              <a:srgbClr val="5d739a"/>
            </a:solidFill>
            <a:round/>
            <a:tailEnd len="med" type="triangle" w="med"/>
          </a:ln>
        </p:spPr>
      </p:sp>
      <p:sp>
        <p:nvSpPr>
          <p:cNvPr id="442" name="CustomShape 8"/>
          <p:cNvSpPr/>
          <p:nvPr/>
        </p:nvSpPr>
        <p:spPr>
          <a:xfrm>
            <a:off x="3731760" y="3753000"/>
            <a:ext cx="815400" cy="360"/>
          </a:xfrm>
          <a:prstGeom prst="straightConnector1">
            <a:avLst/>
          </a:prstGeom>
          <a:noFill/>
          <a:ln w="25560">
            <a:solidFill>
              <a:srgbClr val="5d739a"/>
            </a:solidFill>
            <a:round/>
            <a:tailEnd len="med" type="triangle" w="med"/>
          </a:ln>
        </p:spPr>
      </p:sp>
      <p:sp>
        <p:nvSpPr>
          <p:cNvPr id="443" name="CustomShape 9"/>
          <p:cNvSpPr/>
          <p:nvPr/>
        </p:nvSpPr>
        <p:spPr>
          <a:xfrm>
            <a:off x="6191280" y="3333600"/>
            <a:ext cx="815400" cy="834480"/>
          </a:xfrm>
          <a:prstGeom prst="rect">
            <a:avLst/>
          </a:prstGeom>
          <a:solidFill>
            <a:srgbClr val="5d739a"/>
          </a:solidFill>
          <a:ln w="25560">
            <a:solidFill>
              <a:srgbClr val="ffffff"/>
            </a:solidFill>
            <a:round/>
          </a:ln>
        </p:spPr>
      </p:sp>
      <p:sp>
        <p:nvSpPr>
          <p:cNvPr id="444" name="CustomShape 10"/>
          <p:cNvSpPr/>
          <p:nvPr/>
        </p:nvSpPr>
        <p:spPr>
          <a:xfrm>
            <a:off x="5370120" y="3753000"/>
            <a:ext cx="815400" cy="360"/>
          </a:xfrm>
          <a:prstGeom prst="straightConnector1">
            <a:avLst/>
          </a:prstGeom>
          <a:noFill/>
          <a:ln w="25560">
            <a:solidFill>
              <a:srgbClr val="5d739a"/>
            </a:solidFill>
            <a:round/>
            <a:tailEnd len="med" type="triangle" w="med"/>
          </a:ln>
        </p:spPr>
      </p:sp>
      <p:sp>
        <p:nvSpPr>
          <p:cNvPr id="445" name="CustomShape 11"/>
          <p:cNvSpPr/>
          <p:nvPr/>
        </p:nvSpPr>
        <p:spPr>
          <a:xfrm>
            <a:off x="5780880" y="2860920"/>
            <a:ext cx="1348200" cy="51372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master</a:t>
            </a:r>
            <a:endParaRPr/>
          </a:p>
        </p:txBody>
      </p:sp>
      <p:sp>
        <p:nvSpPr>
          <p:cNvPr id="446" name="CustomShape 12"/>
          <p:cNvSpPr/>
          <p:nvPr/>
        </p:nvSpPr>
        <p:spPr>
          <a:xfrm>
            <a:off x="7419960" y="2116440"/>
            <a:ext cx="815400" cy="834480"/>
          </a:xfrm>
          <a:prstGeom prst="rect">
            <a:avLst/>
          </a:prstGeom>
          <a:solidFill>
            <a:srgbClr val="6997af"/>
          </a:solidFill>
          <a:ln w="25560">
            <a:solidFill>
              <a:srgbClr val="ffffff"/>
            </a:solidFill>
            <a:round/>
          </a:ln>
        </p:spPr>
      </p:sp>
      <p:sp>
        <p:nvSpPr>
          <p:cNvPr id="447" name="CustomShape 13"/>
          <p:cNvSpPr/>
          <p:nvPr/>
        </p:nvSpPr>
        <p:spPr>
          <a:xfrm flipV="1">
            <a:off x="6887520" y="2829240"/>
            <a:ext cx="645840" cy="621000"/>
          </a:xfrm>
          <a:prstGeom prst="straightConnector1">
            <a:avLst/>
          </a:prstGeom>
          <a:noFill/>
          <a:ln w="25560">
            <a:solidFill>
              <a:srgbClr val="5d739a"/>
            </a:solidFill>
            <a:round/>
            <a:tailEnd len="med" type="triangle" w="med"/>
          </a:ln>
        </p:spPr>
      </p:sp>
      <p:sp>
        <p:nvSpPr>
          <p:cNvPr id="448" name="CustomShape 14"/>
          <p:cNvSpPr/>
          <p:nvPr/>
        </p:nvSpPr>
        <p:spPr>
          <a:xfrm>
            <a:off x="6982560" y="1643400"/>
            <a:ext cx="1738440" cy="51372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featureA</a:t>
            </a:r>
            <a:endParaRPr/>
          </a:p>
        </p:txBody>
      </p:sp>
      <p:sp>
        <p:nvSpPr>
          <p:cNvPr id="449" name="CustomShape 15"/>
          <p:cNvSpPr/>
          <p:nvPr/>
        </p:nvSpPr>
        <p:spPr>
          <a:xfrm>
            <a:off x="7443720" y="4438800"/>
            <a:ext cx="815400" cy="834480"/>
          </a:xfrm>
          <a:prstGeom prst="rect">
            <a:avLst/>
          </a:prstGeom>
          <a:solidFill>
            <a:srgbClr val="6f8183"/>
          </a:solidFill>
          <a:ln w="25560">
            <a:solidFill>
              <a:srgbClr val="ffffff"/>
            </a:solidFill>
            <a:round/>
          </a:ln>
        </p:spPr>
      </p:sp>
      <p:sp>
        <p:nvSpPr>
          <p:cNvPr id="450" name="CustomShape 16"/>
          <p:cNvSpPr/>
          <p:nvPr/>
        </p:nvSpPr>
        <p:spPr>
          <a:xfrm>
            <a:off x="6887520" y="4047120"/>
            <a:ext cx="669600" cy="508680"/>
          </a:xfrm>
          <a:prstGeom prst="straightConnector1">
            <a:avLst/>
          </a:prstGeom>
          <a:noFill/>
          <a:ln w="25560">
            <a:solidFill>
              <a:srgbClr val="5d739a"/>
            </a:solidFill>
            <a:round/>
            <a:tailEnd len="med" type="triangle" w="med"/>
          </a:ln>
        </p:spPr>
      </p:sp>
      <p:sp>
        <p:nvSpPr>
          <p:cNvPr id="451" name="CustomShape 17"/>
          <p:cNvSpPr/>
          <p:nvPr/>
        </p:nvSpPr>
        <p:spPr>
          <a:xfrm>
            <a:off x="8820720" y="4438800"/>
            <a:ext cx="815400" cy="834480"/>
          </a:xfrm>
          <a:prstGeom prst="rect">
            <a:avLst/>
          </a:prstGeom>
          <a:solidFill>
            <a:srgbClr val="6f8183"/>
          </a:solidFill>
          <a:ln w="25560">
            <a:solidFill>
              <a:srgbClr val="ffffff"/>
            </a:solidFill>
            <a:round/>
          </a:ln>
        </p:spPr>
      </p:sp>
      <p:sp>
        <p:nvSpPr>
          <p:cNvPr id="452" name="CustomShape 18"/>
          <p:cNvSpPr/>
          <p:nvPr/>
        </p:nvSpPr>
        <p:spPr>
          <a:xfrm>
            <a:off x="8259840" y="4857840"/>
            <a:ext cx="554400" cy="360"/>
          </a:xfrm>
          <a:prstGeom prst="straightConnector1">
            <a:avLst/>
          </a:prstGeom>
          <a:noFill/>
          <a:ln w="25560">
            <a:solidFill>
              <a:srgbClr val="6f8183"/>
            </a:solidFill>
            <a:round/>
            <a:tailEnd len="med" type="triangle" w="med"/>
          </a:ln>
        </p:spPr>
      </p:sp>
      <p:sp>
        <p:nvSpPr>
          <p:cNvPr id="453" name="CustomShape 19"/>
          <p:cNvSpPr/>
          <p:nvPr/>
        </p:nvSpPr>
        <p:spPr>
          <a:xfrm>
            <a:off x="8354160" y="3953880"/>
            <a:ext cx="1738440" cy="51372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featureB</a:t>
            </a:r>
            <a:endParaRPr/>
          </a:p>
        </p:txBody>
      </p:sp>
    </p:spTree>
  </p:cSld>
  <p:timing>
    <p:tnLst>
      <p:par>
        <p:cTn id="182" dur="indefinite" restart="never" nodeType="tmRoot">
          <p:childTnLst>
            <p:seq>
              <p:cTn id="183" nodeType="mainSeq">
                <p:childTnLst>
                  <p:par>
                    <p:cTn id="184" fill="freeze">
                      <p:stCondLst>
                        <p:cond delay="indefinite"/>
                      </p:stCondLst>
                      <p:childTnLst>
                        <p:par>
                          <p:cTn id="185" fill="freeze">
                            <p:stCondLst>
                              <p:cond delay="0"/>
                            </p:stCondLst>
                            <p:childTnLst>
                              <p:par>
                                <p:cTn id="186" nodeType="afterEffect" fill="hold" presetClass="entr" presetID="10">
                                  <p:stCondLst>
                                    <p:cond delay="0"/>
                                  </p:stCondLst>
                                  <p:childTnLst>
                                    <p:set>
                                      <p:cBhvr>
                                        <p:cTn id="187" dur="1" fill="hold">
                                          <p:stCondLst>
                                            <p:cond delay="0"/>
                                          </p:stCondLst>
                                        </p:cTn>
                                        <p:tgtEl>
                                          <p:spTgt spid="438"/>
                                        </p:tgtEl>
                                        <p:attrNameLst>
                                          <p:attrName>style.visibility</p:attrName>
                                        </p:attrNameLst>
                                      </p:cBhvr>
                                      <p:to>
                                        <p:strVal val="visible"/>
                                      </p:to>
                                    </p:set>
                                    <p:animEffect filter="fade" transition="in">
                                      <p:cBhvr additive="repl">
                                        <p:cTn id="188" dur="250" fill="freeze"/>
                                        <p:tgtEl>
                                          <p:spTgt spid="438"/>
                                        </p:tgtEl>
                                      </p:cBhvr>
                                    </p:animEffect>
                                  </p:childTnLst>
                                </p:cTn>
                              </p:par>
                              <p:par>
                                <p:cTn id="189" nodeType="withEffect" fill="hold" presetClass="entr" presetID="10">
                                  <p:stCondLst>
                                    <p:cond delay="250"/>
                                  </p:stCondLst>
                                  <p:childTnLst>
                                    <p:set>
                                      <p:cBhvr>
                                        <p:cTn id="190" dur="1" fill="hold">
                                          <p:stCondLst>
                                            <p:cond delay="0"/>
                                          </p:stCondLst>
                                        </p:cTn>
                                        <p:tgtEl>
                                          <p:spTgt spid="439"/>
                                        </p:tgtEl>
                                        <p:attrNameLst>
                                          <p:attrName>style.visibility</p:attrName>
                                        </p:attrNameLst>
                                      </p:cBhvr>
                                      <p:to>
                                        <p:strVal val="visible"/>
                                      </p:to>
                                    </p:set>
                                    <p:animEffect filter="fade" transition="in">
                                      <p:cBhvr additive="repl">
                                        <p:cTn id="191" dur="250" fill="freeze"/>
                                        <p:tgtEl>
                                          <p:spTgt spid="439"/>
                                        </p:tgtEl>
                                      </p:cBhvr>
                                    </p:animEffect>
                                  </p:childTnLst>
                                </p:cTn>
                              </p:par>
                              <p:par>
                                <p:cTn id="192" nodeType="withEffect" fill="hold" presetClass="entr" presetID="10">
                                  <p:stCondLst>
                                    <p:cond delay="500"/>
                                  </p:stCondLst>
                                  <p:childTnLst>
                                    <p:set>
                                      <p:cBhvr>
                                        <p:cTn id="193" dur="1" fill="hold">
                                          <p:stCondLst>
                                            <p:cond delay="0"/>
                                          </p:stCondLst>
                                        </p:cTn>
                                        <p:tgtEl>
                                          <p:spTgt spid="440"/>
                                        </p:tgtEl>
                                        <p:attrNameLst>
                                          <p:attrName>style.visibility</p:attrName>
                                        </p:attrNameLst>
                                      </p:cBhvr>
                                      <p:to>
                                        <p:strVal val="visible"/>
                                      </p:to>
                                    </p:set>
                                    <p:animEffect filter="fade" transition="in">
                                      <p:cBhvr additive="repl">
                                        <p:cTn id="194" dur="250" fill="freeze"/>
                                        <p:tgtEl>
                                          <p:spTgt spid="440"/>
                                        </p:tgtEl>
                                      </p:cBhvr>
                                    </p:animEffect>
                                  </p:childTnLst>
                                </p:cTn>
                              </p:par>
                              <p:par>
                                <p:cTn id="195" nodeType="withEffect" fill="hold" presetClass="entr" presetID="10">
                                  <p:stCondLst>
                                    <p:cond delay="750"/>
                                  </p:stCondLst>
                                  <p:childTnLst>
                                    <p:set>
                                      <p:cBhvr>
                                        <p:cTn id="196" dur="1" fill="hold">
                                          <p:stCondLst>
                                            <p:cond delay="0"/>
                                          </p:stCondLst>
                                        </p:cTn>
                                        <p:tgtEl>
                                          <p:spTgt spid="443"/>
                                        </p:tgtEl>
                                        <p:attrNameLst>
                                          <p:attrName>style.visibility</p:attrName>
                                        </p:attrNameLst>
                                      </p:cBhvr>
                                      <p:to>
                                        <p:strVal val="visible"/>
                                      </p:to>
                                    </p:set>
                                    <p:animEffect filter="fade" transition="in">
                                      <p:cBhvr additive="repl">
                                        <p:cTn id="197" dur="250" fill="freeze"/>
                                        <p:tgtEl>
                                          <p:spTgt spid="443"/>
                                        </p:tgtEl>
                                      </p:cBhvr>
                                    </p:animEffect>
                                  </p:childTnLst>
                                </p:cTn>
                              </p:par>
                              <p:par>
                                <p:cTn id="198" nodeType="withEffect" fill="hold" presetClass="entr" presetID="22" presetSubtype="2">
                                  <p:stCondLst>
                                    <p:cond delay="1000"/>
                                  </p:stCondLst>
                                  <p:childTnLst>
                                    <p:set>
                                      <p:cBhvr>
                                        <p:cTn id="199" dur="1" fill="hold">
                                          <p:stCondLst>
                                            <p:cond delay="0"/>
                                          </p:stCondLst>
                                        </p:cTn>
                                        <p:tgtEl>
                                          <p:spTgt spid="441"/>
                                        </p:tgtEl>
                                        <p:attrNameLst>
                                          <p:attrName>style.visibility</p:attrName>
                                        </p:attrNameLst>
                                      </p:cBhvr>
                                      <p:to>
                                        <p:strVal val="visible"/>
                                      </p:to>
                                    </p:set>
                                    <p:animEffect filter="wipe(right)" transition="out">
                                      <p:cBhvr additive="repl">
                                        <p:cTn id="200" dur="250" fill="freeze"/>
                                        <p:tgtEl>
                                          <p:spTgt spid="441"/>
                                        </p:tgtEl>
                                      </p:cBhvr>
                                    </p:animEffect>
                                  </p:childTnLst>
                                </p:cTn>
                              </p:par>
                              <p:par>
                                <p:cTn id="201" nodeType="withEffect" fill="hold" presetClass="entr" presetID="22" presetSubtype="2">
                                  <p:stCondLst>
                                    <p:cond delay="1250"/>
                                  </p:stCondLst>
                                  <p:childTnLst>
                                    <p:set>
                                      <p:cBhvr>
                                        <p:cTn id="202" dur="1" fill="hold">
                                          <p:stCondLst>
                                            <p:cond delay="0"/>
                                          </p:stCondLst>
                                        </p:cTn>
                                        <p:tgtEl>
                                          <p:spTgt spid="442"/>
                                        </p:tgtEl>
                                        <p:attrNameLst>
                                          <p:attrName>style.visibility</p:attrName>
                                        </p:attrNameLst>
                                      </p:cBhvr>
                                      <p:to>
                                        <p:strVal val="visible"/>
                                      </p:to>
                                    </p:set>
                                    <p:animEffect filter="wipe(right)" transition="out">
                                      <p:cBhvr additive="repl">
                                        <p:cTn id="203" dur="250" fill="freeze"/>
                                        <p:tgtEl>
                                          <p:spTgt spid="442"/>
                                        </p:tgtEl>
                                      </p:cBhvr>
                                    </p:animEffect>
                                  </p:childTnLst>
                                </p:cTn>
                              </p:par>
                              <p:par>
                                <p:cTn id="204" nodeType="withEffect" fill="hold" presetClass="entr" presetID="22" presetSubtype="2">
                                  <p:stCondLst>
                                    <p:cond delay="1500"/>
                                  </p:stCondLst>
                                  <p:childTnLst>
                                    <p:set>
                                      <p:cBhvr>
                                        <p:cTn id="205" dur="1" fill="hold">
                                          <p:stCondLst>
                                            <p:cond delay="0"/>
                                          </p:stCondLst>
                                        </p:cTn>
                                        <p:tgtEl>
                                          <p:spTgt spid="444"/>
                                        </p:tgtEl>
                                        <p:attrNameLst>
                                          <p:attrName>style.visibility</p:attrName>
                                        </p:attrNameLst>
                                      </p:cBhvr>
                                      <p:to>
                                        <p:strVal val="visible"/>
                                      </p:to>
                                    </p:set>
                                    <p:animEffect filter="wipe(right)" transition="out">
                                      <p:cBhvr additive="repl">
                                        <p:cTn id="206" dur="250" fill="freeze"/>
                                        <p:tgtEl>
                                          <p:spTgt spid="444"/>
                                        </p:tgtEl>
                                      </p:cBhvr>
                                    </p:animEffect>
                                  </p:childTnLst>
                                </p:cTn>
                              </p:par>
                              <p:par>
                                <p:cTn id="207" nodeType="withEffect" fill="hold" presetClass="entr" presetID="22" presetSubtype="8">
                                  <p:stCondLst>
                                    <p:cond delay="0"/>
                                  </p:stCondLst>
                                  <p:childTnLst>
                                    <p:set>
                                      <p:cBhvr>
                                        <p:cTn id="208" dur="1" fill="hold">
                                          <p:stCondLst>
                                            <p:cond delay="0"/>
                                          </p:stCondLst>
                                        </p:cTn>
                                        <p:tgtEl>
                                          <p:spTgt spid="436"/>
                                        </p:tgtEl>
                                        <p:attrNameLst>
                                          <p:attrName>style.visibility</p:attrName>
                                        </p:attrNameLst>
                                      </p:cBhvr>
                                      <p:to>
                                        <p:strVal val="visible"/>
                                      </p:to>
                                    </p:set>
                                    <p:animEffect filter="wipe(left)" transition="in">
                                      <p:cBhvr additive="repl">
                                        <p:cTn id="209" dur="1750" fill="freeze"/>
                                        <p:tgtEl>
                                          <p:spTgt spid="436"/>
                                        </p:tgtEl>
                                      </p:cBhvr>
                                    </p:animEffect>
                                  </p:childTnLst>
                                </p:cTn>
                              </p:par>
                              <p:par>
                                <p:cTn id="210" nodeType="withEffect" fill="hold" presetClass="entr" presetID="22" presetSubtype="8">
                                  <p:stCondLst>
                                    <p:cond delay="0"/>
                                  </p:stCondLst>
                                  <p:childTnLst>
                                    <p:set>
                                      <p:cBhvr>
                                        <p:cTn id="211" dur="1" fill="hold">
                                          <p:stCondLst>
                                            <p:cond delay="0"/>
                                          </p:stCondLst>
                                        </p:cTn>
                                        <p:tgtEl>
                                          <p:spTgt spid="437"/>
                                        </p:tgtEl>
                                        <p:attrNameLst>
                                          <p:attrName>style.visibility</p:attrName>
                                        </p:attrNameLst>
                                      </p:cBhvr>
                                      <p:to>
                                        <p:strVal val="visible"/>
                                      </p:to>
                                    </p:set>
                                    <p:animEffect filter="wipe(left)" transition="in">
                                      <p:cBhvr additive="repl">
                                        <p:cTn id="212" dur="1750" fill="freeze"/>
                                        <p:tgtEl>
                                          <p:spTgt spid="437"/>
                                        </p:tgtEl>
                                      </p:cBhvr>
                                    </p:animEffect>
                                  </p:childTnLst>
                                </p:cTn>
                              </p:par>
                            </p:childTnLst>
                          </p:cTn>
                        </p:par>
                      </p:childTnLst>
                    </p:cTn>
                  </p:par>
                  <p:par>
                    <p:cTn id="213" fill="freeze">
                      <p:stCondLst>
                        <p:cond delay="indefinite"/>
                      </p:stCondLst>
                      <p:childTnLst>
                        <p:par>
                          <p:cTn id="214" fill="freeze">
                            <p:stCondLst>
                              <p:cond delay="0"/>
                            </p:stCondLst>
                            <p:childTnLst>
                              <p:par>
                                <p:cTn id="215" nodeType="clickEffect" fill="hold" presetClass="entr" presetID="42">
                                  <p:stCondLst>
                                    <p:cond delay="0"/>
                                  </p:stCondLst>
                                  <p:childTnLst>
                                    <p:set>
                                      <p:cBhvr>
                                        <p:cTn id="216" dur="1" fill="hold">
                                          <p:stCondLst>
                                            <p:cond delay="0"/>
                                          </p:stCondLst>
                                        </p:cTn>
                                        <p:tgtEl>
                                          <p:spTgt spid="445"/>
                                        </p:tgtEl>
                                        <p:attrNameLst>
                                          <p:attrName>style.visibility</p:attrName>
                                        </p:attrNameLst>
                                      </p:cBhvr>
                                      <p:to>
                                        <p:strVal val="visible"/>
                                      </p:to>
                                    </p:set>
                                    <p:animEffect filter="fade" transition="in">
                                      <p:cBhvr additive="repl">
                                        <p:cTn id="217" dur="250" fill="freeze"/>
                                        <p:tgtEl>
                                          <p:spTgt spid="445"/>
                                        </p:tgtEl>
                                      </p:cBhvr>
                                    </p:animEffect>
                                    <p:anim calcmode="lin" valueType="num">
                                      <p:cBhvr additive="repl">
                                        <p:cTn id="218" dur="250" fill="hold"/>
                                        <p:tgtEl>
                                          <p:spTgt spid="445"/>
                                        </p:tgtEl>
                                        <p:attrNameLst>
                                          <p:attrName>ppt_x</p:attrName>
                                        </p:attrNameLst>
                                      </p:cBhvr>
                                      <p:tavLst>
                                        <p:tav tm="0">
                                          <p:val>
                                            <p:strVal val="#ppt_x"/>
                                          </p:val>
                                        </p:tav>
                                        <p:tav tm="100000">
                                          <p:val>
                                            <p:strVal val="#ppt_x"/>
                                          </p:val>
                                        </p:tav>
                                      </p:tavLst>
                                    </p:anim>
                                    <p:anim calcmode="lin" valueType="num">
                                      <p:cBhvr additive="repl">
                                        <p:cTn id="219" dur="250" fill="hold"/>
                                        <p:tgtEl>
                                          <p:spTgt spid="445"/>
                                        </p:tgtEl>
                                        <p:attrNameLst>
                                          <p:attrName>ppt_y</p:attrName>
                                        </p:attrNameLst>
                                      </p:cBhvr>
                                      <p:tavLst>
                                        <p:tav tm="0">
                                          <p:val>
                                            <p:strVal val="#ppt_y+.1"/>
                                          </p:val>
                                        </p:tav>
                                        <p:tav tm="100000">
                                          <p:val>
                                            <p:strVal val="#ppt_y"/>
                                          </p:val>
                                        </p:tav>
                                      </p:tavLst>
                                    </p:anim>
                                  </p:childTnLst>
                                </p:cTn>
                              </p:par>
                            </p:childTnLst>
                          </p:cTn>
                        </p:par>
                      </p:childTnLst>
                    </p:cTn>
                  </p:par>
                  <p:par>
                    <p:cTn id="220" fill="freeze">
                      <p:stCondLst>
                        <p:cond delay="indefinite"/>
                      </p:stCondLst>
                      <p:childTnLst>
                        <p:par>
                          <p:cTn id="221" fill="freeze">
                            <p:stCondLst>
                              <p:cond delay="0"/>
                            </p:stCondLst>
                            <p:childTnLst>
                              <p:par>
                                <p:cTn id="222" nodeType="clickEffect" fill="hold" presetClass="entr" presetID="10">
                                  <p:stCondLst>
                                    <p:cond delay="0"/>
                                  </p:stCondLst>
                                  <p:childTnLst>
                                    <p:set>
                                      <p:cBhvr>
                                        <p:cTn id="223" dur="1" fill="hold">
                                          <p:stCondLst>
                                            <p:cond delay="0"/>
                                          </p:stCondLst>
                                        </p:cTn>
                                        <p:tgtEl>
                                          <p:spTgt spid="446"/>
                                        </p:tgtEl>
                                        <p:attrNameLst>
                                          <p:attrName>style.visibility</p:attrName>
                                        </p:attrNameLst>
                                      </p:cBhvr>
                                      <p:to>
                                        <p:strVal val="visible"/>
                                      </p:to>
                                    </p:set>
                                    <p:animEffect filter="fade" transition="in">
                                      <p:cBhvr additive="repl">
                                        <p:cTn id="224" dur="250" fill="freeze"/>
                                        <p:tgtEl>
                                          <p:spTgt spid="446"/>
                                        </p:tgtEl>
                                      </p:cBhvr>
                                    </p:animEffect>
                                  </p:childTnLst>
                                </p:cTn>
                              </p:par>
                            </p:childTnLst>
                          </p:cTn>
                        </p:par>
                        <p:par>
                          <p:cTn id="225" fill="freeze">
                            <p:stCondLst>
                              <p:cond delay="250"/>
                            </p:stCondLst>
                            <p:childTnLst>
                              <p:par>
                                <p:cTn id="226" nodeType="afterEffect" fill="hold" presetClass="entr" presetID="22" presetSubtype="1">
                                  <p:stCondLst>
                                    <p:cond delay="0"/>
                                  </p:stCondLst>
                                  <p:childTnLst>
                                    <p:set>
                                      <p:cBhvr>
                                        <p:cTn id="227" dur="1" fill="hold">
                                          <p:stCondLst>
                                            <p:cond delay="0"/>
                                          </p:stCondLst>
                                        </p:cTn>
                                        <p:tgtEl>
                                          <p:spTgt spid="447"/>
                                        </p:tgtEl>
                                        <p:attrNameLst>
                                          <p:attrName>style.visibility</p:attrName>
                                        </p:attrNameLst>
                                      </p:cBhvr>
                                      <p:to>
                                        <p:strVal val="visible"/>
                                      </p:to>
                                    </p:set>
                                    <p:animEffect filter="wipe(up)" transition="in">
                                      <p:cBhvr additive="repl">
                                        <p:cTn id="228" dur="250" fill="freeze"/>
                                        <p:tgtEl>
                                          <p:spTgt spid="447"/>
                                        </p:tgtEl>
                                      </p:cBhvr>
                                    </p:animEffect>
                                  </p:childTnLst>
                                </p:cTn>
                              </p:par>
                            </p:childTnLst>
                          </p:cTn>
                        </p:par>
                        <p:par>
                          <p:cTn id="229" fill="freeze">
                            <p:stCondLst>
                              <p:cond delay="500"/>
                            </p:stCondLst>
                            <p:childTnLst>
                              <p:par>
                                <p:cTn id="230" nodeType="afterEffect" fill="hold" presetClass="entr" presetID="42">
                                  <p:stCondLst>
                                    <p:cond delay="0"/>
                                  </p:stCondLst>
                                  <p:childTnLst>
                                    <p:set>
                                      <p:cBhvr>
                                        <p:cTn id="231" dur="1" fill="hold">
                                          <p:stCondLst>
                                            <p:cond delay="0"/>
                                          </p:stCondLst>
                                        </p:cTn>
                                        <p:tgtEl>
                                          <p:spTgt spid="448"/>
                                        </p:tgtEl>
                                        <p:attrNameLst>
                                          <p:attrName>style.visibility</p:attrName>
                                        </p:attrNameLst>
                                      </p:cBhvr>
                                      <p:to>
                                        <p:strVal val="visible"/>
                                      </p:to>
                                    </p:set>
                                    <p:animEffect filter="fade" transition="in">
                                      <p:cBhvr additive="repl">
                                        <p:cTn id="232" dur="250" fill="freeze"/>
                                        <p:tgtEl>
                                          <p:spTgt spid="448"/>
                                        </p:tgtEl>
                                      </p:cBhvr>
                                    </p:animEffect>
                                    <p:anim calcmode="lin" valueType="num">
                                      <p:cBhvr additive="repl">
                                        <p:cTn id="233" dur="250" fill="hold"/>
                                        <p:tgtEl>
                                          <p:spTgt spid="448"/>
                                        </p:tgtEl>
                                        <p:attrNameLst>
                                          <p:attrName>ppt_x</p:attrName>
                                        </p:attrNameLst>
                                      </p:cBhvr>
                                      <p:tavLst>
                                        <p:tav tm="0">
                                          <p:val>
                                            <p:strVal val="#ppt_x"/>
                                          </p:val>
                                        </p:tav>
                                        <p:tav tm="100000">
                                          <p:val>
                                            <p:strVal val="#ppt_x"/>
                                          </p:val>
                                        </p:tav>
                                      </p:tavLst>
                                    </p:anim>
                                    <p:anim calcmode="lin" valueType="num">
                                      <p:cBhvr additive="repl">
                                        <p:cTn id="234" dur="250" fill="hold"/>
                                        <p:tgtEl>
                                          <p:spTgt spid="448"/>
                                        </p:tgtEl>
                                        <p:attrNameLst>
                                          <p:attrName>ppt_y</p:attrName>
                                        </p:attrNameLst>
                                      </p:cBhvr>
                                      <p:tavLst>
                                        <p:tav tm="0">
                                          <p:val>
                                            <p:strVal val="#ppt_y+.1"/>
                                          </p:val>
                                        </p:tav>
                                        <p:tav tm="100000">
                                          <p:val>
                                            <p:strVal val="#ppt_y"/>
                                          </p:val>
                                        </p:tav>
                                      </p:tavLst>
                                    </p:anim>
                                  </p:childTnLst>
                                </p:cTn>
                              </p:par>
                            </p:childTnLst>
                          </p:cTn>
                        </p:par>
                      </p:childTnLst>
                    </p:cTn>
                  </p:par>
                  <p:par>
                    <p:cTn id="235" fill="freeze">
                      <p:stCondLst>
                        <p:cond delay="indefinite"/>
                      </p:stCondLst>
                      <p:childTnLst>
                        <p:par>
                          <p:cTn id="236" fill="freeze">
                            <p:stCondLst>
                              <p:cond delay="0"/>
                            </p:stCondLst>
                            <p:childTnLst>
                              <p:par>
                                <p:cTn id="237" nodeType="clickEffect" fill="hold" presetClass="entr" presetID="10">
                                  <p:stCondLst>
                                    <p:cond delay="0"/>
                                  </p:stCondLst>
                                  <p:childTnLst>
                                    <p:set>
                                      <p:cBhvr>
                                        <p:cTn id="238" dur="1" fill="hold">
                                          <p:stCondLst>
                                            <p:cond delay="0"/>
                                          </p:stCondLst>
                                        </p:cTn>
                                        <p:tgtEl>
                                          <p:spTgt spid="449"/>
                                        </p:tgtEl>
                                        <p:attrNameLst>
                                          <p:attrName>style.visibility</p:attrName>
                                        </p:attrNameLst>
                                      </p:cBhvr>
                                      <p:to>
                                        <p:strVal val="visible"/>
                                      </p:to>
                                    </p:set>
                                    <p:animEffect filter="fade" transition="in">
                                      <p:cBhvr additive="repl">
                                        <p:cTn id="239" dur="250" fill="freeze"/>
                                        <p:tgtEl>
                                          <p:spTgt spid="449"/>
                                        </p:tgtEl>
                                      </p:cBhvr>
                                    </p:animEffect>
                                  </p:childTnLst>
                                </p:cTn>
                              </p:par>
                            </p:childTnLst>
                          </p:cTn>
                        </p:par>
                        <p:par>
                          <p:cTn id="240" fill="freeze">
                            <p:stCondLst>
                              <p:cond delay="250"/>
                            </p:stCondLst>
                            <p:childTnLst>
                              <p:par>
                                <p:cTn id="241" nodeType="afterEffect" fill="hold" presetClass="entr" presetID="22" presetSubtype="4">
                                  <p:stCondLst>
                                    <p:cond delay="0"/>
                                  </p:stCondLst>
                                  <p:childTnLst>
                                    <p:set>
                                      <p:cBhvr>
                                        <p:cTn id="242" dur="1" fill="hold">
                                          <p:stCondLst>
                                            <p:cond delay="0"/>
                                          </p:stCondLst>
                                        </p:cTn>
                                        <p:tgtEl>
                                          <p:spTgt spid="450"/>
                                        </p:tgtEl>
                                        <p:attrNameLst>
                                          <p:attrName>style.visibility</p:attrName>
                                        </p:attrNameLst>
                                      </p:cBhvr>
                                      <p:to>
                                        <p:strVal val="visible"/>
                                      </p:to>
                                    </p:set>
                                    <p:animEffect filter="wipe(down)" transition="out">
                                      <p:cBhvr additive="repl">
                                        <p:cTn id="243" dur="250" fill="freeze"/>
                                        <p:tgtEl>
                                          <p:spTgt spid="450"/>
                                        </p:tgtEl>
                                      </p:cBhvr>
                                    </p:animEffect>
                                  </p:childTnLst>
                                </p:cTn>
                              </p:par>
                            </p:childTnLst>
                          </p:cTn>
                        </p:par>
                        <p:par>
                          <p:cTn id="244" fill="freeze">
                            <p:stCondLst>
                              <p:cond delay="500"/>
                            </p:stCondLst>
                            <p:childTnLst>
                              <p:par>
                                <p:cTn id="245" nodeType="afterEffect" fill="hold" presetClass="entr" presetID="10">
                                  <p:stCondLst>
                                    <p:cond delay="0"/>
                                  </p:stCondLst>
                                  <p:childTnLst>
                                    <p:set>
                                      <p:cBhvr>
                                        <p:cTn id="246" dur="1" fill="hold">
                                          <p:stCondLst>
                                            <p:cond delay="0"/>
                                          </p:stCondLst>
                                        </p:cTn>
                                        <p:tgtEl>
                                          <p:spTgt spid="451"/>
                                        </p:tgtEl>
                                        <p:attrNameLst>
                                          <p:attrName>style.visibility</p:attrName>
                                        </p:attrNameLst>
                                      </p:cBhvr>
                                      <p:to>
                                        <p:strVal val="visible"/>
                                      </p:to>
                                    </p:set>
                                    <p:animEffect filter="fade" transition="in">
                                      <p:cBhvr additive="repl">
                                        <p:cTn id="247" dur="250" fill="freeze"/>
                                        <p:tgtEl>
                                          <p:spTgt spid="451"/>
                                        </p:tgtEl>
                                      </p:cBhvr>
                                    </p:animEffect>
                                  </p:childTnLst>
                                </p:cTn>
                              </p:par>
                            </p:childTnLst>
                          </p:cTn>
                        </p:par>
                        <p:par>
                          <p:cTn id="248" fill="freeze">
                            <p:stCondLst>
                              <p:cond delay="750"/>
                            </p:stCondLst>
                            <p:childTnLst>
                              <p:par>
                                <p:cTn id="249" nodeType="afterEffect" fill="hold" presetClass="entr" presetID="22" presetSubtype="2">
                                  <p:stCondLst>
                                    <p:cond delay="0"/>
                                  </p:stCondLst>
                                  <p:childTnLst>
                                    <p:set>
                                      <p:cBhvr>
                                        <p:cTn id="250" dur="1" fill="hold">
                                          <p:stCondLst>
                                            <p:cond delay="0"/>
                                          </p:stCondLst>
                                        </p:cTn>
                                        <p:tgtEl>
                                          <p:spTgt spid="452"/>
                                        </p:tgtEl>
                                        <p:attrNameLst>
                                          <p:attrName>style.visibility</p:attrName>
                                        </p:attrNameLst>
                                      </p:cBhvr>
                                      <p:to>
                                        <p:strVal val="visible"/>
                                      </p:to>
                                    </p:set>
                                    <p:animEffect filter="wipe(right)" transition="out">
                                      <p:cBhvr additive="repl">
                                        <p:cTn id="251" dur="250" fill="freeze"/>
                                        <p:tgtEl>
                                          <p:spTgt spid="452"/>
                                        </p:tgtEl>
                                      </p:cBhvr>
                                    </p:animEffect>
                                  </p:childTnLst>
                                </p:cTn>
                              </p:par>
                            </p:childTnLst>
                          </p:cTn>
                        </p:par>
                        <p:par>
                          <p:cTn id="252" fill="freeze">
                            <p:stCondLst>
                              <p:cond delay="1000"/>
                            </p:stCondLst>
                            <p:childTnLst>
                              <p:par>
                                <p:cTn id="253" nodeType="afterEffect" fill="hold" presetClass="entr" presetID="42">
                                  <p:stCondLst>
                                    <p:cond delay="0"/>
                                  </p:stCondLst>
                                  <p:childTnLst>
                                    <p:set>
                                      <p:cBhvr>
                                        <p:cTn id="254" dur="1" fill="hold">
                                          <p:stCondLst>
                                            <p:cond delay="0"/>
                                          </p:stCondLst>
                                        </p:cTn>
                                        <p:tgtEl>
                                          <p:spTgt spid="453"/>
                                        </p:tgtEl>
                                        <p:attrNameLst>
                                          <p:attrName>style.visibility</p:attrName>
                                        </p:attrNameLst>
                                      </p:cBhvr>
                                      <p:to>
                                        <p:strVal val="visible"/>
                                      </p:to>
                                    </p:set>
                                    <p:animEffect filter="fade" transition="in">
                                      <p:cBhvr additive="repl">
                                        <p:cTn id="255" dur="500" fill="freeze"/>
                                        <p:tgtEl>
                                          <p:spTgt spid="453"/>
                                        </p:tgtEl>
                                      </p:cBhvr>
                                    </p:animEffect>
                                    <p:anim calcmode="lin" valueType="num">
                                      <p:cBhvr additive="repl">
                                        <p:cTn id="256" dur="500" fill="hold"/>
                                        <p:tgtEl>
                                          <p:spTgt spid="453"/>
                                        </p:tgtEl>
                                        <p:attrNameLst>
                                          <p:attrName>ppt_x</p:attrName>
                                        </p:attrNameLst>
                                      </p:cBhvr>
                                      <p:tavLst>
                                        <p:tav tm="0">
                                          <p:val>
                                            <p:strVal val="#ppt_x"/>
                                          </p:val>
                                        </p:tav>
                                        <p:tav tm="100000">
                                          <p:val>
                                            <p:strVal val="#ppt_x"/>
                                          </p:val>
                                        </p:tav>
                                      </p:tavLst>
                                    </p:anim>
                                    <p:anim calcmode="lin" valueType="num">
                                      <p:cBhvr additive="repl">
                                        <p:cTn id="257" dur="500" fill="hold"/>
                                        <p:tgtEl>
                                          <p:spTgt spid="453"/>
                                        </p:tgtEl>
                                        <p:attrNameLst>
                                          <p:attrName>ppt_y</p:attrName>
                                        </p:attrNameLst>
                                      </p:cBhvr>
                                      <p:tavLst>
                                        <p:tav tm="0">
                                          <p:val>
                                            <p:strVal val="#ppt_y+.1"/>
                                          </p:val>
                                        </p:tav>
                                        <p:tav tm="100000">
                                          <p:val>
                                            <p:strVal val="#ppt_y"/>
                                          </p:val>
                                        </p:tav>
                                      </p:tavLst>
                                    </p:anim>
                                  </p:childTnLst>
                                </p:cTn>
                              </p:par>
                            </p:childTnLst>
                          </p:cTn>
                        </p:par>
                      </p:childTnLst>
                    </p:cTn>
                  </p:par>
                  <p:par>
                    <p:cTn id="258" fill="freeze">
                      <p:stCondLst>
                        <p:cond delay="indefinite"/>
                      </p:stCondLst>
                      <p:childTnLst>
                        <p:par>
                          <p:cTn id="259" fill="freeze">
                            <p:stCondLst>
                              <p:cond delay="0"/>
                            </p:stCondLst>
                            <p:childTnLst>
                              <p:par>
                                <p:cTn id="260" nodeType="clickEffect" fill="hold" presetClass="exit" presetID="37">
                                  <p:stCondLst>
                                    <p:cond delay="0"/>
                                  </p:stCondLst>
                                  <p:childTnLst>
                                    <p:animEffect filter="fade" transition="in">
                                      <p:cBhvr additive="repl">
                                        <p:cTn id="261" dur="500" fill="freeze"/>
                                        <p:tgtEl>
                                          <p:spTgt spid="449"/>
                                        </p:tgtEl>
                                      </p:cBhvr>
                                    </p:animEffect>
                                    <p:anim calcmode="lin" valueType="num">
                                      <p:cBhvr additive="repl">
                                        <p:cTn id="262" dur="500" fill="freeze"/>
                                        <p:tgtEl>
                                          <p:spTgt spid="449"/>
                                        </p:tgtEl>
                                        <p:attrNameLst>
                                          <p:attrName>ppt_x</p:attrName>
                                        </p:attrNameLst>
                                      </p:cBhvr>
                                      <p:tavLst>
                                        <p:tav tm="0">
                                          <p:val>
                                            <p:strVal val="#ppt_x"/>
                                          </p:val>
                                        </p:tav>
                                        <p:tav tm="100000">
                                          <p:val>
                                            <p:strVal val="#ppt_x"/>
                                          </p:val>
                                        </p:tav>
                                      </p:tavLst>
                                    </p:anim>
                                    <p:anim calcmode="lin" valueType="num">
                                      <p:cBhvr additive="repl">
                                        <p:cTn id="263" dur="50" fill="freeze"/>
                                        <p:tgtEl>
                                          <p:spTgt spid="449"/>
                                        </p:tgtEl>
                                        <p:attrNameLst>
                                          <p:attrName>ppt_y</p:attrName>
                                        </p:attrNameLst>
                                      </p:cBhvr>
                                      <p:tavLst>
                                        <p:tav tm="0">
                                          <p:val>
                                            <p:strVal val="#ppt_y"/>
                                          </p:val>
                                        </p:tav>
                                        <p:tav tm="100000">
                                          <p:val>
                                            <p:strVal val="#ppt_y-.03"/>
                                          </p:val>
                                        </p:tav>
                                      </p:tavLst>
                                    </p:anim>
                                    <p:anim calcmode="lin" valueType="num">
                                      <p:cBhvr additive="repl">
                                        <p:cTn id="264" dur="450" fill="freeze">
                                          <p:stCondLst>
                                            <p:cond delay="50"/>
                                          </p:stCondLst>
                                        </p:cTn>
                                        <p:tgtEl>
                                          <p:spTgt spid="449"/>
                                        </p:tgtEl>
                                        <p:attrNameLst>
                                          <p:attrName>ppt_y</p:attrName>
                                        </p:attrNameLst>
                                      </p:cBhvr>
                                      <p:tavLst>
                                        <p:tav tm="0">
                                          <p:val>
                                            <p:strVal val="#ppt_y"/>
                                          </p:val>
                                        </p:tav>
                                        <p:tav tm="100000">
                                          <p:val>
                                            <p:strVal val="#ppt_y+1"/>
                                          </p:val>
                                        </p:tav>
                                      </p:tavLst>
                                    </p:anim>
                                    <p:set>
                                      <p:cBhvr>
                                        <p:cTn id="265" dur="1" fill="hold">
                                          <p:stCondLst>
                                            <p:cond delay="498"/>
                                          </p:stCondLst>
                                        </p:cTn>
                                        <p:tgtEl>
                                          <p:spTgt spid="449"/>
                                        </p:tgtEl>
                                        <p:attrNameLst>
                                          <p:attrName>style.visibility</p:attrName>
                                        </p:attrNameLst>
                                      </p:cBhvr>
                                      <p:to>
                                        <p:strVal val="hidden"/>
                                      </p:to>
                                    </p:set>
                                  </p:childTnLst>
                                </p:cTn>
                              </p:par>
                              <p:par>
                                <p:cTn id="266" nodeType="withEffect" fill="hold" presetClass="exit" presetID="37">
                                  <p:stCondLst>
                                    <p:cond delay="0"/>
                                  </p:stCondLst>
                                  <p:childTnLst>
                                    <p:animEffect filter="fade" transition="in">
                                      <p:cBhvr additive="repl">
                                        <p:cTn id="267" dur="500" fill="freeze"/>
                                        <p:tgtEl>
                                          <p:spTgt spid="450"/>
                                        </p:tgtEl>
                                      </p:cBhvr>
                                    </p:animEffect>
                                    <p:anim calcmode="lin" valueType="num">
                                      <p:cBhvr additive="repl">
                                        <p:cTn id="268" dur="500" fill="freeze"/>
                                        <p:tgtEl>
                                          <p:spTgt spid="450"/>
                                        </p:tgtEl>
                                        <p:attrNameLst>
                                          <p:attrName>ppt_x</p:attrName>
                                        </p:attrNameLst>
                                      </p:cBhvr>
                                      <p:tavLst>
                                        <p:tav tm="0">
                                          <p:val>
                                            <p:strVal val="#ppt_x"/>
                                          </p:val>
                                        </p:tav>
                                        <p:tav tm="100000">
                                          <p:val>
                                            <p:strVal val="#ppt_x"/>
                                          </p:val>
                                        </p:tav>
                                      </p:tavLst>
                                    </p:anim>
                                    <p:anim calcmode="lin" valueType="num">
                                      <p:cBhvr additive="repl">
                                        <p:cTn id="269" dur="50" fill="freeze"/>
                                        <p:tgtEl>
                                          <p:spTgt spid="450"/>
                                        </p:tgtEl>
                                        <p:attrNameLst>
                                          <p:attrName>ppt_y</p:attrName>
                                        </p:attrNameLst>
                                      </p:cBhvr>
                                      <p:tavLst>
                                        <p:tav tm="0">
                                          <p:val>
                                            <p:strVal val="#ppt_y"/>
                                          </p:val>
                                        </p:tav>
                                        <p:tav tm="100000">
                                          <p:val>
                                            <p:strVal val="#ppt_y-.03"/>
                                          </p:val>
                                        </p:tav>
                                      </p:tavLst>
                                    </p:anim>
                                    <p:anim calcmode="lin" valueType="num">
                                      <p:cBhvr additive="repl">
                                        <p:cTn id="270" dur="450" fill="freeze">
                                          <p:stCondLst>
                                            <p:cond delay="50"/>
                                          </p:stCondLst>
                                        </p:cTn>
                                        <p:tgtEl>
                                          <p:spTgt spid="450"/>
                                        </p:tgtEl>
                                        <p:attrNameLst>
                                          <p:attrName>ppt_y</p:attrName>
                                        </p:attrNameLst>
                                      </p:cBhvr>
                                      <p:tavLst>
                                        <p:tav tm="0">
                                          <p:val>
                                            <p:strVal val="#ppt_y"/>
                                          </p:val>
                                        </p:tav>
                                        <p:tav tm="100000">
                                          <p:val>
                                            <p:strVal val="#ppt_y+1"/>
                                          </p:val>
                                        </p:tav>
                                      </p:tavLst>
                                    </p:anim>
                                    <p:set>
                                      <p:cBhvr>
                                        <p:cTn id="271" dur="1" fill="hold">
                                          <p:stCondLst>
                                            <p:cond delay="498"/>
                                          </p:stCondLst>
                                        </p:cTn>
                                        <p:tgtEl>
                                          <p:spTgt spid="450"/>
                                        </p:tgtEl>
                                        <p:attrNameLst>
                                          <p:attrName>style.visibility</p:attrName>
                                        </p:attrNameLst>
                                      </p:cBhvr>
                                      <p:to>
                                        <p:strVal val="hidden"/>
                                      </p:to>
                                    </p:set>
                                  </p:childTnLst>
                                </p:cTn>
                              </p:par>
                              <p:par>
                                <p:cTn id="272" nodeType="withEffect" fill="hold" presetClass="exit" presetID="37">
                                  <p:stCondLst>
                                    <p:cond delay="0"/>
                                  </p:stCondLst>
                                  <p:childTnLst>
                                    <p:animEffect filter="fade" transition="in">
                                      <p:cBhvr additive="repl">
                                        <p:cTn id="273" dur="500" fill="freeze"/>
                                        <p:tgtEl>
                                          <p:spTgt spid="451"/>
                                        </p:tgtEl>
                                      </p:cBhvr>
                                    </p:animEffect>
                                    <p:anim calcmode="lin" valueType="num">
                                      <p:cBhvr additive="repl">
                                        <p:cTn id="274" dur="500" fill="freeze"/>
                                        <p:tgtEl>
                                          <p:spTgt spid="451"/>
                                        </p:tgtEl>
                                        <p:attrNameLst>
                                          <p:attrName>ppt_x</p:attrName>
                                        </p:attrNameLst>
                                      </p:cBhvr>
                                      <p:tavLst>
                                        <p:tav tm="0">
                                          <p:val>
                                            <p:strVal val="#ppt_x"/>
                                          </p:val>
                                        </p:tav>
                                        <p:tav tm="100000">
                                          <p:val>
                                            <p:strVal val="#ppt_x"/>
                                          </p:val>
                                        </p:tav>
                                      </p:tavLst>
                                    </p:anim>
                                    <p:anim calcmode="lin" valueType="num">
                                      <p:cBhvr additive="repl">
                                        <p:cTn id="275" dur="50" fill="freeze"/>
                                        <p:tgtEl>
                                          <p:spTgt spid="451"/>
                                        </p:tgtEl>
                                        <p:attrNameLst>
                                          <p:attrName>ppt_y</p:attrName>
                                        </p:attrNameLst>
                                      </p:cBhvr>
                                      <p:tavLst>
                                        <p:tav tm="0">
                                          <p:val>
                                            <p:strVal val="#ppt_y"/>
                                          </p:val>
                                        </p:tav>
                                        <p:tav tm="100000">
                                          <p:val>
                                            <p:strVal val="#ppt_y-.03"/>
                                          </p:val>
                                        </p:tav>
                                      </p:tavLst>
                                    </p:anim>
                                    <p:anim calcmode="lin" valueType="num">
                                      <p:cBhvr additive="repl">
                                        <p:cTn id="276" dur="450" fill="freeze">
                                          <p:stCondLst>
                                            <p:cond delay="50"/>
                                          </p:stCondLst>
                                        </p:cTn>
                                        <p:tgtEl>
                                          <p:spTgt spid="451"/>
                                        </p:tgtEl>
                                        <p:attrNameLst>
                                          <p:attrName>ppt_y</p:attrName>
                                        </p:attrNameLst>
                                      </p:cBhvr>
                                      <p:tavLst>
                                        <p:tav tm="0">
                                          <p:val>
                                            <p:strVal val="#ppt_y"/>
                                          </p:val>
                                        </p:tav>
                                        <p:tav tm="100000">
                                          <p:val>
                                            <p:strVal val="#ppt_y+1"/>
                                          </p:val>
                                        </p:tav>
                                      </p:tavLst>
                                    </p:anim>
                                    <p:set>
                                      <p:cBhvr>
                                        <p:cTn id="277" dur="1" fill="hold">
                                          <p:stCondLst>
                                            <p:cond delay="498"/>
                                          </p:stCondLst>
                                        </p:cTn>
                                        <p:tgtEl>
                                          <p:spTgt spid="451"/>
                                        </p:tgtEl>
                                        <p:attrNameLst>
                                          <p:attrName>style.visibility</p:attrName>
                                        </p:attrNameLst>
                                      </p:cBhvr>
                                      <p:to>
                                        <p:strVal val="hidden"/>
                                      </p:to>
                                    </p:set>
                                  </p:childTnLst>
                                </p:cTn>
                              </p:par>
                              <p:par>
                                <p:cTn id="278" nodeType="withEffect" fill="hold" presetClass="exit" presetID="37">
                                  <p:stCondLst>
                                    <p:cond delay="0"/>
                                  </p:stCondLst>
                                  <p:childTnLst>
                                    <p:animEffect filter="fade" transition="in">
                                      <p:cBhvr additive="repl">
                                        <p:cTn id="279" dur="500" fill="freeze"/>
                                        <p:tgtEl>
                                          <p:spTgt spid="452"/>
                                        </p:tgtEl>
                                      </p:cBhvr>
                                    </p:animEffect>
                                    <p:anim calcmode="lin" valueType="num">
                                      <p:cBhvr additive="repl">
                                        <p:cTn id="280" dur="500" fill="freeze"/>
                                        <p:tgtEl>
                                          <p:spTgt spid="452"/>
                                        </p:tgtEl>
                                        <p:attrNameLst>
                                          <p:attrName>ppt_x</p:attrName>
                                        </p:attrNameLst>
                                      </p:cBhvr>
                                      <p:tavLst>
                                        <p:tav tm="0">
                                          <p:val>
                                            <p:strVal val="#ppt_x"/>
                                          </p:val>
                                        </p:tav>
                                        <p:tav tm="100000">
                                          <p:val>
                                            <p:strVal val="#ppt_x"/>
                                          </p:val>
                                        </p:tav>
                                      </p:tavLst>
                                    </p:anim>
                                    <p:anim calcmode="lin" valueType="num">
                                      <p:cBhvr additive="repl">
                                        <p:cTn id="281" dur="50" fill="freeze"/>
                                        <p:tgtEl>
                                          <p:spTgt spid="452"/>
                                        </p:tgtEl>
                                        <p:attrNameLst>
                                          <p:attrName>ppt_y</p:attrName>
                                        </p:attrNameLst>
                                      </p:cBhvr>
                                      <p:tavLst>
                                        <p:tav tm="0">
                                          <p:val>
                                            <p:strVal val="#ppt_y"/>
                                          </p:val>
                                        </p:tav>
                                        <p:tav tm="100000">
                                          <p:val>
                                            <p:strVal val="#ppt_y-.03"/>
                                          </p:val>
                                        </p:tav>
                                      </p:tavLst>
                                    </p:anim>
                                    <p:anim calcmode="lin" valueType="num">
                                      <p:cBhvr additive="repl">
                                        <p:cTn id="282" dur="450" fill="freeze">
                                          <p:stCondLst>
                                            <p:cond delay="50"/>
                                          </p:stCondLst>
                                        </p:cTn>
                                        <p:tgtEl>
                                          <p:spTgt spid="452"/>
                                        </p:tgtEl>
                                        <p:attrNameLst>
                                          <p:attrName>ppt_y</p:attrName>
                                        </p:attrNameLst>
                                      </p:cBhvr>
                                      <p:tavLst>
                                        <p:tav tm="0">
                                          <p:val>
                                            <p:strVal val="#ppt_y"/>
                                          </p:val>
                                        </p:tav>
                                        <p:tav tm="100000">
                                          <p:val>
                                            <p:strVal val="#ppt_y+1"/>
                                          </p:val>
                                        </p:tav>
                                      </p:tavLst>
                                    </p:anim>
                                    <p:set>
                                      <p:cBhvr>
                                        <p:cTn id="283" dur="1" fill="hold">
                                          <p:stCondLst>
                                            <p:cond delay="498"/>
                                          </p:stCondLst>
                                        </p:cTn>
                                        <p:tgtEl>
                                          <p:spTgt spid="452"/>
                                        </p:tgtEl>
                                        <p:attrNameLst>
                                          <p:attrName>style.visibility</p:attrName>
                                        </p:attrNameLst>
                                      </p:cBhvr>
                                      <p:to>
                                        <p:strVal val="hidden"/>
                                      </p:to>
                                    </p:set>
                                  </p:childTnLst>
                                </p:cTn>
                              </p:par>
                              <p:par>
                                <p:cTn id="284" nodeType="withEffect" fill="hold" presetClass="exit" presetID="37">
                                  <p:stCondLst>
                                    <p:cond delay="0"/>
                                  </p:stCondLst>
                                  <p:childTnLst>
                                    <p:animEffect filter="fade" transition="in">
                                      <p:cBhvr additive="repl">
                                        <p:cTn id="285" dur="500" fill="freeze"/>
                                        <p:tgtEl>
                                          <p:spTgt spid="453"/>
                                        </p:tgtEl>
                                      </p:cBhvr>
                                    </p:animEffect>
                                    <p:anim calcmode="lin" valueType="num">
                                      <p:cBhvr additive="repl">
                                        <p:cTn id="286" dur="500" fill="freeze"/>
                                        <p:tgtEl>
                                          <p:spTgt spid="453"/>
                                        </p:tgtEl>
                                        <p:attrNameLst>
                                          <p:attrName>ppt_x</p:attrName>
                                        </p:attrNameLst>
                                      </p:cBhvr>
                                      <p:tavLst>
                                        <p:tav tm="0">
                                          <p:val>
                                            <p:strVal val="#ppt_x"/>
                                          </p:val>
                                        </p:tav>
                                        <p:tav tm="100000">
                                          <p:val>
                                            <p:strVal val="#ppt_x"/>
                                          </p:val>
                                        </p:tav>
                                      </p:tavLst>
                                    </p:anim>
                                    <p:anim calcmode="lin" valueType="num">
                                      <p:cBhvr additive="repl">
                                        <p:cTn id="287" dur="50" fill="freeze"/>
                                        <p:tgtEl>
                                          <p:spTgt spid="453"/>
                                        </p:tgtEl>
                                        <p:attrNameLst>
                                          <p:attrName>ppt_y</p:attrName>
                                        </p:attrNameLst>
                                      </p:cBhvr>
                                      <p:tavLst>
                                        <p:tav tm="0">
                                          <p:val>
                                            <p:strVal val="#ppt_y"/>
                                          </p:val>
                                        </p:tav>
                                        <p:tav tm="100000">
                                          <p:val>
                                            <p:strVal val="#ppt_y-.03"/>
                                          </p:val>
                                        </p:tav>
                                      </p:tavLst>
                                    </p:anim>
                                    <p:anim calcmode="lin" valueType="num">
                                      <p:cBhvr additive="repl">
                                        <p:cTn id="288" dur="450" fill="freeze">
                                          <p:stCondLst>
                                            <p:cond delay="50"/>
                                          </p:stCondLst>
                                        </p:cTn>
                                        <p:tgtEl>
                                          <p:spTgt spid="453"/>
                                        </p:tgtEl>
                                        <p:attrNameLst>
                                          <p:attrName>ppt_y</p:attrName>
                                        </p:attrNameLst>
                                      </p:cBhvr>
                                      <p:tavLst>
                                        <p:tav tm="0">
                                          <p:val>
                                            <p:strVal val="#ppt_y"/>
                                          </p:val>
                                        </p:tav>
                                        <p:tav tm="100000">
                                          <p:val>
                                            <p:strVal val="#ppt_y+1"/>
                                          </p:val>
                                        </p:tav>
                                      </p:tavLst>
                                    </p:anim>
                                    <p:set>
                                      <p:cBhvr>
                                        <p:cTn id="289" dur="1" fill="hold">
                                          <p:stCondLst>
                                            <p:cond delay="498"/>
                                          </p:stCondLst>
                                        </p:cTn>
                                        <p:tgtEl>
                                          <p:spTgt spid="45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54" name="Picture 6" descr=""/>
          <p:cNvPicPr/>
          <p:nvPr/>
        </p:nvPicPr>
        <p:blipFill>
          <a:blip r:embed="rId1"/>
          <a:stretch>
            <a:fillRect/>
          </a:stretch>
        </p:blipFill>
        <p:spPr>
          <a:xfrm>
            <a:off x="8912520" y="286560"/>
            <a:ext cx="2239560" cy="397080"/>
          </a:xfrm>
          <a:prstGeom prst="rect">
            <a:avLst/>
          </a:prstGeom>
          <a:ln>
            <a:noFill/>
          </a:ln>
        </p:spPr>
      </p:pic>
      <p:sp>
        <p:nvSpPr>
          <p:cNvPr id="455" name="CustomShape 1"/>
          <p:cNvSpPr/>
          <p:nvPr/>
        </p:nvSpPr>
        <p:spPr>
          <a:xfrm>
            <a:off x="1276200" y="2973600"/>
            <a:ext cx="815400" cy="834480"/>
          </a:xfrm>
          <a:prstGeom prst="rect">
            <a:avLst/>
          </a:prstGeom>
          <a:solidFill>
            <a:srgbClr val="5d739a"/>
          </a:solidFill>
          <a:ln w="25560">
            <a:solidFill>
              <a:srgbClr val="ffffff"/>
            </a:solidFill>
            <a:round/>
          </a:ln>
        </p:spPr>
      </p:sp>
      <p:sp>
        <p:nvSpPr>
          <p:cNvPr id="456" name="CustomShape 2"/>
          <p:cNvSpPr/>
          <p:nvPr/>
        </p:nvSpPr>
        <p:spPr>
          <a:xfrm>
            <a:off x="2914560" y="2973600"/>
            <a:ext cx="815400" cy="834480"/>
          </a:xfrm>
          <a:prstGeom prst="rect">
            <a:avLst/>
          </a:prstGeom>
          <a:solidFill>
            <a:srgbClr val="5d739a"/>
          </a:solidFill>
          <a:ln w="25560">
            <a:solidFill>
              <a:srgbClr val="ffffff"/>
            </a:solidFill>
            <a:round/>
          </a:ln>
        </p:spPr>
      </p:sp>
      <p:sp>
        <p:nvSpPr>
          <p:cNvPr id="457" name="CustomShape 3"/>
          <p:cNvSpPr/>
          <p:nvPr/>
        </p:nvSpPr>
        <p:spPr>
          <a:xfrm>
            <a:off x="4552920" y="2973600"/>
            <a:ext cx="815400" cy="834480"/>
          </a:xfrm>
          <a:prstGeom prst="rect">
            <a:avLst/>
          </a:prstGeom>
          <a:solidFill>
            <a:srgbClr val="5d739a"/>
          </a:solidFill>
          <a:ln w="25560">
            <a:solidFill>
              <a:srgbClr val="ffffff"/>
            </a:solidFill>
            <a:round/>
          </a:ln>
        </p:spPr>
      </p:sp>
      <p:sp>
        <p:nvSpPr>
          <p:cNvPr id="458" name="CustomShape 4"/>
          <p:cNvSpPr/>
          <p:nvPr/>
        </p:nvSpPr>
        <p:spPr>
          <a:xfrm>
            <a:off x="2093400" y="3393000"/>
            <a:ext cx="815400" cy="360"/>
          </a:xfrm>
          <a:prstGeom prst="straightConnector1">
            <a:avLst/>
          </a:prstGeom>
          <a:noFill/>
          <a:ln w="25560">
            <a:solidFill>
              <a:srgbClr val="5d739a"/>
            </a:solidFill>
            <a:round/>
            <a:tailEnd len="med" type="triangle" w="med"/>
          </a:ln>
        </p:spPr>
      </p:sp>
      <p:sp>
        <p:nvSpPr>
          <p:cNvPr id="459" name="CustomShape 5"/>
          <p:cNvSpPr/>
          <p:nvPr/>
        </p:nvSpPr>
        <p:spPr>
          <a:xfrm>
            <a:off x="3731760" y="3393000"/>
            <a:ext cx="815400" cy="360"/>
          </a:xfrm>
          <a:prstGeom prst="straightConnector1">
            <a:avLst/>
          </a:prstGeom>
          <a:noFill/>
          <a:ln w="25560">
            <a:solidFill>
              <a:srgbClr val="5d739a"/>
            </a:solidFill>
            <a:round/>
            <a:tailEnd len="med" type="triangle" w="med"/>
          </a:ln>
        </p:spPr>
      </p:sp>
      <p:sp>
        <p:nvSpPr>
          <p:cNvPr id="460" name="CustomShape 6"/>
          <p:cNvSpPr/>
          <p:nvPr/>
        </p:nvSpPr>
        <p:spPr>
          <a:xfrm>
            <a:off x="6191280" y="2973600"/>
            <a:ext cx="815400" cy="834480"/>
          </a:xfrm>
          <a:prstGeom prst="rect">
            <a:avLst/>
          </a:prstGeom>
          <a:solidFill>
            <a:srgbClr val="5d739a"/>
          </a:solidFill>
          <a:ln w="25560">
            <a:solidFill>
              <a:srgbClr val="ffffff"/>
            </a:solidFill>
            <a:round/>
          </a:ln>
        </p:spPr>
      </p:sp>
      <p:sp>
        <p:nvSpPr>
          <p:cNvPr id="461" name="CustomShape 7"/>
          <p:cNvSpPr/>
          <p:nvPr/>
        </p:nvSpPr>
        <p:spPr>
          <a:xfrm>
            <a:off x="5370120" y="3393000"/>
            <a:ext cx="815400" cy="360"/>
          </a:xfrm>
          <a:prstGeom prst="straightConnector1">
            <a:avLst/>
          </a:prstGeom>
          <a:noFill/>
          <a:ln w="25560">
            <a:solidFill>
              <a:srgbClr val="5d739a"/>
            </a:solidFill>
            <a:round/>
            <a:tailEnd len="med" type="triangle" w="med"/>
          </a:ln>
        </p:spPr>
      </p:sp>
      <p:sp>
        <p:nvSpPr>
          <p:cNvPr id="462" name="CustomShape 8"/>
          <p:cNvSpPr/>
          <p:nvPr/>
        </p:nvSpPr>
        <p:spPr>
          <a:xfrm>
            <a:off x="1097280" y="6083640"/>
            <a:ext cx="9833760" cy="360"/>
          </a:xfrm>
          <a:prstGeom prst="straightConnector1">
            <a:avLst/>
          </a:prstGeom>
          <a:noFill/>
          <a:ln w="76320">
            <a:solidFill>
              <a:srgbClr val="000000"/>
            </a:solidFill>
            <a:round/>
            <a:tailEnd len="med" type="triangle" w="med"/>
          </a:ln>
        </p:spPr>
      </p:sp>
      <p:sp>
        <p:nvSpPr>
          <p:cNvPr id="463" name="CustomShape 9"/>
          <p:cNvSpPr/>
          <p:nvPr/>
        </p:nvSpPr>
        <p:spPr>
          <a:xfrm>
            <a:off x="4656960" y="5579640"/>
            <a:ext cx="2863440" cy="51372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464" name="CustomShape 10"/>
          <p:cNvSpPr/>
          <p:nvPr/>
        </p:nvSpPr>
        <p:spPr>
          <a:xfrm>
            <a:off x="5852880" y="2464920"/>
            <a:ext cx="134820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465" name="CustomShape 11"/>
          <p:cNvSpPr/>
          <p:nvPr/>
        </p:nvSpPr>
        <p:spPr>
          <a:xfrm>
            <a:off x="5508720" y="3855600"/>
            <a:ext cx="173304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*alternate</a:t>
            </a:r>
            <a:endParaRPr/>
          </a:p>
        </p:txBody>
      </p:sp>
      <p:sp>
        <p:nvSpPr>
          <p:cNvPr id="466" name="CustomShape 12"/>
          <p:cNvSpPr/>
          <p:nvPr/>
        </p:nvSpPr>
        <p:spPr>
          <a:xfrm>
            <a:off x="7829640" y="2973600"/>
            <a:ext cx="815400" cy="834480"/>
          </a:xfrm>
          <a:prstGeom prst="rect">
            <a:avLst/>
          </a:prstGeom>
          <a:solidFill>
            <a:srgbClr val="5d739a"/>
          </a:solidFill>
          <a:ln w="25560">
            <a:solidFill>
              <a:srgbClr val="ffffff"/>
            </a:solidFill>
            <a:round/>
          </a:ln>
        </p:spPr>
      </p:sp>
      <p:sp>
        <p:nvSpPr>
          <p:cNvPr id="467" name="CustomShape 13"/>
          <p:cNvSpPr/>
          <p:nvPr/>
        </p:nvSpPr>
        <p:spPr>
          <a:xfrm>
            <a:off x="7008120" y="3393000"/>
            <a:ext cx="815400" cy="360"/>
          </a:xfrm>
          <a:prstGeom prst="straightConnector1">
            <a:avLst/>
          </a:prstGeom>
          <a:noFill/>
          <a:ln w="25560">
            <a:solidFill>
              <a:srgbClr val="5d739a"/>
            </a:solidFill>
            <a:round/>
            <a:tailEnd len="med" type="triangle" w="med"/>
          </a:ln>
        </p:spPr>
      </p:sp>
      <p:sp>
        <p:nvSpPr>
          <p:cNvPr id="468" name="CustomShape 14"/>
          <p:cNvSpPr/>
          <p:nvPr/>
        </p:nvSpPr>
        <p:spPr>
          <a:xfrm>
            <a:off x="6771600" y="3747600"/>
            <a:ext cx="1040040" cy="547200"/>
          </a:xfrm>
          <a:prstGeom prst="straightConnector1">
            <a:avLst/>
          </a:prstGeom>
          <a:noFill/>
          <a:ln w="25560">
            <a:solidFill>
              <a:srgbClr val="5d739a"/>
            </a:solidFill>
            <a:round/>
            <a:tailEnd len="med" type="triangle" w="med"/>
          </a:ln>
        </p:spPr>
      </p:sp>
      <p:sp>
        <p:nvSpPr>
          <p:cNvPr id="469" name="CustomShape 15"/>
          <p:cNvSpPr/>
          <p:nvPr/>
        </p:nvSpPr>
        <p:spPr>
          <a:xfrm>
            <a:off x="7814160" y="4062240"/>
            <a:ext cx="815400" cy="834480"/>
          </a:xfrm>
          <a:prstGeom prst="rect">
            <a:avLst/>
          </a:prstGeom>
          <a:solidFill>
            <a:srgbClr val="ad84c6"/>
          </a:solidFill>
          <a:ln w="25560">
            <a:solidFill>
              <a:srgbClr val="ffffff"/>
            </a:solidFill>
            <a:round/>
          </a:ln>
        </p:spPr>
      </p:sp>
      <p:sp>
        <p:nvSpPr>
          <p:cNvPr id="470" name="CustomShape 16"/>
          <p:cNvSpPr/>
          <p:nvPr/>
        </p:nvSpPr>
        <p:spPr>
          <a:xfrm>
            <a:off x="9509760" y="3004200"/>
            <a:ext cx="815400" cy="834480"/>
          </a:xfrm>
          <a:prstGeom prst="rect">
            <a:avLst/>
          </a:prstGeom>
          <a:solidFill>
            <a:srgbClr val="84acb6"/>
          </a:solidFill>
          <a:ln w="25560">
            <a:solidFill>
              <a:srgbClr val="ffffff"/>
            </a:solidFill>
            <a:round/>
          </a:ln>
        </p:spPr>
      </p:sp>
      <p:sp>
        <p:nvSpPr>
          <p:cNvPr id="471" name="CustomShape 17"/>
          <p:cNvSpPr/>
          <p:nvPr/>
        </p:nvSpPr>
        <p:spPr>
          <a:xfrm>
            <a:off x="8655840" y="3383280"/>
            <a:ext cx="815400" cy="360"/>
          </a:xfrm>
          <a:prstGeom prst="straightConnector1">
            <a:avLst/>
          </a:prstGeom>
          <a:noFill/>
          <a:ln w="25560">
            <a:solidFill>
              <a:srgbClr val="5d739a"/>
            </a:solidFill>
            <a:round/>
            <a:tailEnd len="med" type="triangle" w="med"/>
          </a:ln>
        </p:spPr>
      </p:sp>
      <p:sp>
        <p:nvSpPr>
          <p:cNvPr id="472" name="CustomShape 18"/>
          <p:cNvSpPr/>
          <p:nvPr/>
        </p:nvSpPr>
        <p:spPr>
          <a:xfrm flipV="1">
            <a:off x="8630640" y="3839400"/>
            <a:ext cx="877320" cy="585000"/>
          </a:xfrm>
          <a:prstGeom prst="straightConnector1">
            <a:avLst/>
          </a:prstGeom>
          <a:noFill/>
          <a:ln w="25560">
            <a:solidFill>
              <a:srgbClr val="ad84c6"/>
            </a:solidFill>
            <a:round/>
            <a:tailEnd len="med" type="triangle" w="med"/>
          </a:ln>
        </p:spPr>
      </p:sp>
      <p:sp>
        <p:nvSpPr>
          <p:cNvPr id="473" name="CustomShape 19"/>
          <p:cNvSpPr/>
          <p:nvPr/>
        </p:nvSpPr>
        <p:spPr>
          <a:xfrm>
            <a:off x="7465680" y="2464920"/>
            <a:ext cx="134820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474" name="CustomShape 20"/>
          <p:cNvSpPr/>
          <p:nvPr/>
        </p:nvSpPr>
        <p:spPr>
          <a:xfrm>
            <a:off x="993240" y="4186440"/>
            <a:ext cx="337608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branch alternate</a:t>
            </a:r>
            <a:endParaRPr/>
          </a:p>
        </p:txBody>
      </p:sp>
      <p:sp>
        <p:nvSpPr>
          <p:cNvPr id="475" name="CustomShape 21"/>
          <p:cNvSpPr/>
          <p:nvPr/>
        </p:nvSpPr>
        <p:spPr>
          <a:xfrm>
            <a:off x="993240" y="4478400"/>
            <a:ext cx="190656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476" name="CustomShape 22"/>
          <p:cNvSpPr/>
          <p:nvPr/>
        </p:nvSpPr>
        <p:spPr>
          <a:xfrm>
            <a:off x="993240" y="4718880"/>
            <a:ext cx="366984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alternate</a:t>
            </a:r>
            <a:endParaRPr/>
          </a:p>
        </p:txBody>
      </p:sp>
      <p:sp>
        <p:nvSpPr>
          <p:cNvPr id="477" name="CustomShape 23"/>
          <p:cNvSpPr/>
          <p:nvPr/>
        </p:nvSpPr>
        <p:spPr>
          <a:xfrm>
            <a:off x="993240" y="5010480"/>
            <a:ext cx="190656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478" name="CustomShape 24"/>
          <p:cNvSpPr/>
          <p:nvPr/>
        </p:nvSpPr>
        <p:spPr>
          <a:xfrm>
            <a:off x="993240" y="5334480"/>
            <a:ext cx="322920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master</a:t>
            </a:r>
            <a:endParaRPr/>
          </a:p>
        </p:txBody>
      </p:sp>
      <p:sp>
        <p:nvSpPr>
          <p:cNvPr id="479" name="CustomShape 25"/>
          <p:cNvSpPr/>
          <p:nvPr/>
        </p:nvSpPr>
        <p:spPr>
          <a:xfrm>
            <a:off x="993240" y="5618880"/>
            <a:ext cx="175968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merge</a:t>
            </a:r>
            <a:endParaRPr/>
          </a:p>
        </p:txBody>
      </p:sp>
      <p:sp>
        <p:nvSpPr>
          <p:cNvPr id="480" name="CustomShape 26"/>
          <p:cNvSpPr/>
          <p:nvPr/>
        </p:nvSpPr>
        <p:spPr>
          <a:xfrm>
            <a:off x="1097280" y="286560"/>
            <a:ext cx="10056960" cy="1449360"/>
          </a:xfrm>
          <a:prstGeom prst="rect">
            <a:avLst/>
          </a:prstGeom>
          <a:noFill/>
          <a:ln>
            <a:noFill/>
          </a:ln>
        </p:spPr>
        <p:txBody>
          <a:bodyPr lIns="90000" rIns="90000" tIns="45000" bIns="45000" anchor="b"/>
          <a:p>
            <a:r>
              <a:rPr lang="en-US" sz="4800">
                <a:solidFill>
                  <a:srgbClr val="404040"/>
                </a:solidFill>
                <a:latin typeface="Segoe UI Light"/>
              </a:rPr>
              <a:t>Merging Visualised</a:t>
            </a:r>
            <a:endParaRPr/>
          </a:p>
          <a:p>
            <a:pPr>
              <a:lnSpc>
                <a:spcPct val="85000"/>
              </a:lnSpc>
            </a:pPr>
            <a:endParaRPr/>
          </a:p>
        </p:txBody>
      </p:sp>
    </p:spTree>
  </p:cSld>
  <p:timing>
    <p:tnLst>
      <p:par>
        <p:cTn id="290" dur="indefinite" restart="never" nodeType="tmRoot">
          <p:childTnLst>
            <p:seq>
              <p:cTn id="291" nodeType="mainSeq">
                <p:childTnLst>
                  <p:par>
                    <p:cTn id="292" fill="freeze">
                      <p:stCondLst>
                        <p:cond delay="indefinite"/>
                      </p:stCondLst>
                      <p:childTnLst>
                        <p:par>
                          <p:cTn id="293" fill="freeze">
                            <p:stCondLst>
                              <p:cond delay="0"/>
                            </p:stCondLst>
                            <p:childTnLst>
                              <p:par>
                                <p:cTn id="294" nodeType="clickEffect" fill="hold" presetClass="entr" presetID="10">
                                  <p:stCondLst>
                                    <p:cond delay="0"/>
                                  </p:stCondLst>
                                  <p:childTnLst>
                                    <p:set>
                                      <p:cBhvr>
                                        <p:cTn id="295" dur="1" fill="hold">
                                          <p:stCondLst>
                                            <p:cond delay="0"/>
                                          </p:stCondLst>
                                        </p:cTn>
                                        <p:tgtEl>
                                          <p:spTgt spid="455"/>
                                        </p:tgtEl>
                                        <p:attrNameLst>
                                          <p:attrName>style.visibility</p:attrName>
                                        </p:attrNameLst>
                                      </p:cBhvr>
                                      <p:to>
                                        <p:strVal val="visible"/>
                                      </p:to>
                                    </p:set>
                                    <p:animEffect filter="fade" transition="in">
                                      <p:cBhvr additive="repl">
                                        <p:cTn id="296" dur="250" fill="freeze"/>
                                        <p:tgtEl>
                                          <p:spTgt spid="455"/>
                                        </p:tgtEl>
                                      </p:cBhvr>
                                    </p:animEffect>
                                  </p:childTnLst>
                                </p:cTn>
                              </p:par>
                              <p:par>
                                <p:cTn id="297" nodeType="withEffect" fill="hold" presetClass="entr" presetID="22" presetSubtype="2">
                                  <p:stCondLst>
                                    <p:cond delay="1000"/>
                                  </p:stCondLst>
                                  <p:childTnLst>
                                    <p:set>
                                      <p:cBhvr>
                                        <p:cTn id="298" dur="1" fill="hold">
                                          <p:stCondLst>
                                            <p:cond delay="0"/>
                                          </p:stCondLst>
                                        </p:cTn>
                                        <p:tgtEl>
                                          <p:spTgt spid="458"/>
                                        </p:tgtEl>
                                        <p:attrNameLst>
                                          <p:attrName>style.visibility</p:attrName>
                                        </p:attrNameLst>
                                      </p:cBhvr>
                                      <p:to>
                                        <p:strVal val="visible"/>
                                      </p:to>
                                    </p:set>
                                    <p:animEffect filter="wipe(right)" transition="out">
                                      <p:cBhvr additive="repl">
                                        <p:cTn id="299" dur="250" fill="freeze"/>
                                        <p:tgtEl>
                                          <p:spTgt spid="458"/>
                                        </p:tgtEl>
                                      </p:cBhvr>
                                    </p:animEffect>
                                  </p:childTnLst>
                                </p:cTn>
                              </p:par>
                              <p:par>
                                <p:cTn id="300" nodeType="withEffect" fill="hold" presetClass="entr" presetID="10">
                                  <p:stCondLst>
                                    <p:cond delay="250"/>
                                  </p:stCondLst>
                                  <p:childTnLst>
                                    <p:set>
                                      <p:cBhvr>
                                        <p:cTn id="301" dur="1" fill="hold">
                                          <p:stCondLst>
                                            <p:cond delay="0"/>
                                          </p:stCondLst>
                                        </p:cTn>
                                        <p:tgtEl>
                                          <p:spTgt spid="456"/>
                                        </p:tgtEl>
                                        <p:attrNameLst>
                                          <p:attrName>style.visibility</p:attrName>
                                        </p:attrNameLst>
                                      </p:cBhvr>
                                      <p:to>
                                        <p:strVal val="visible"/>
                                      </p:to>
                                    </p:set>
                                    <p:animEffect filter="fade" transition="in">
                                      <p:cBhvr additive="repl">
                                        <p:cTn id="302" dur="250" fill="freeze"/>
                                        <p:tgtEl>
                                          <p:spTgt spid="456"/>
                                        </p:tgtEl>
                                      </p:cBhvr>
                                    </p:animEffect>
                                  </p:childTnLst>
                                </p:cTn>
                              </p:par>
                              <p:par>
                                <p:cTn id="303" nodeType="withEffect" fill="hold" presetClass="entr" presetID="22" presetSubtype="2">
                                  <p:stCondLst>
                                    <p:cond delay="1250"/>
                                  </p:stCondLst>
                                  <p:childTnLst>
                                    <p:set>
                                      <p:cBhvr>
                                        <p:cTn id="304" dur="1" fill="hold">
                                          <p:stCondLst>
                                            <p:cond delay="0"/>
                                          </p:stCondLst>
                                        </p:cTn>
                                        <p:tgtEl>
                                          <p:spTgt spid="459"/>
                                        </p:tgtEl>
                                        <p:attrNameLst>
                                          <p:attrName>style.visibility</p:attrName>
                                        </p:attrNameLst>
                                      </p:cBhvr>
                                      <p:to>
                                        <p:strVal val="visible"/>
                                      </p:to>
                                    </p:set>
                                    <p:animEffect filter="wipe(right)" transition="out">
                                      <p:cBhvr additive="repl">
                                        <p:cTn id="305" dur="250" fill="freeze"/>
                                        <p:tgtEl>
                                          <p:spTgt spid="459"/>
                                        </p:tgtEl>
                                      </p:cBhvr>
                                    </p:animEffect>
                                  </p:childTnLst>
                                </p:cTn>
                              </p:par>
                              <p:par>
                                <p:cTn id="306" nodeType="withEffect" fill="hold" presetClass="entr" presetID="10">
                                  <p:stCondLst>
                                    <p:cond delay="500"/>
                                  </p:stCondLst>
                                  <p:childTnLst>
                                    <p:set>
                                      <p:cBhvr>
                                        <p:cTn id="307" dur="1" fill="hold">
                                          <p:stCondLst>
                                            <p:cond delay="0"/>
                                          </p:stCondLst>
                                        </p:cTn>
                                        <p:tgtEl>
                                          <p:spTgt spid="457"/>
                                        </p:tgtEl>
                                        <p:attrNameLst>
                                          <p:attrName>style.visibility</p:attrName>
                                        </p:attrNameLst>
                                      </p:cBhvr>
                                      <p:to>
                                        <p:strVal val="visible"/>
                                      </p:to>
                                    </p:set>
                                    <p:animEffect filter="fade" transition="in">
                                      <p:cBhvr additive="repl">
                                        <p:cTn id="308" dur="250" fill="freeze"/>
                                        <p:tgtEl>
                                          <p:spTgt spid="457"/>
                                        </p:tgtEl>
                                      </p:cBhvr>
                                    </p:animEffect>
                                  </p:childTnLst>
                                </p:cTn>
                              </p:par>
                              <p:par>
                                <p:cTn id="309" nodeType="withEffect" fill="hold" presetClass="entr" presetID="22" presetSubtype="2">
                                  <p:stCondLst>
                                    <p:cond delay="1500"/>
                                  </p:stCondLst>
                                  <p:childTnLst>
                                    <p:set>
                                      <p:cBhvr>
                                        <p:cTn id="310" dur="1" fill="hold">
                                          <p:stCondLst>
                                            <p:cond delay="0"/>
                                          </p:stCondLst>
                                        </p:cTn>
                                        <p:tgtEl>
                                          <p:spTgt spid="461"/>
                                        </p:tgtEl>
                                        <p:attrNameLst>
                                          <p:attrName>style.visibility</p:attrName>
                                        </p:attrNameLst>
                                      </p:cBhvr>
                                      <p:to>
                                        <p:strVal val="visible"/>
                                      </p:to>
                                    </p:set>
                                    <p:animEffect filter="wipe(right)" transition="out">
                                      <p:cBhvr additive="repl">
                                        <p:cTn id="311" dur="250" fill="freeze"/>
                                        <p:tgtEl>
                                          <p:spTgt spid="461"/>
                                        </p:tgtEl>
                                      </p:cBhvr>
                                    </p:animEffect>
                                  </p:childTnLst>
                                </p:cTn>
                              </p:par>
                              <p:par>
                                <p:cTn id="312" nodeType="withEffect" fill="hold" presetClass="entr" presetID="10">
                                  <p:stCondLst>
                                    <p:cond delay="750"/>
                                  </p:stCondLst>
                                  <p:childTnLst>
                                    <p:set>
                                      <p:cBhvr>
                                        <p:cTn id="313" dur="1" fill="hold">
                                          <p:stCondLst>
                                            <p:cond delay="0"/>
                                          </p:stCondLst>
                                        </p:cTn>
                                        <p:tgtEl>
                                          <p:spTgt spid="460"/>
                                        </p:tgtEl>
                                        <p:attrNameLst>
                                          <p:attrName>style.visibility</p:attrName>
                                        </p:attrNameLst>
                                      </p:cBhvr>
                                      <p:to>
                                        <p:strVal val="visible"/>
                                      </p:to>
                                    </p:set>
                                    <p:animEffect filter="fade" transition="in">
                                      <p:cBhvr additive="repl">
                                        <p:cTn id="314" dur="250" fill="freeze"/>
                                        <p:tgtEl>
                                          <p:spTgt spid="460"/>
                                        </p:tgtEl>
                                      </p:cBhvr>
                                    </p:animEffect>
                                  </p:childTnLst>
                                </p:cTn>
                              </p:par>
                              <p:par>
                                <p:cTn id="315" nodeType="withEffect" fill="hold" presetClass="entr" presetID="42">
                                  <p:stCondLst>
                                    <p:cond delay="1750"/>
                                  </p:stCondLst>
                                  <p:childTnLst>
                                    <p:set>
                                      <p:cBhvr>
                                        <p:cTn id="316" dur="1" fill="hold">
                                          <p:stCondLst>
                                            <p:cond delay="0"/>
                                          </p:stCondLst>
                                        </p:cTn>
                                        <p:tgtEl>
                                          <p:spTgt spid="464"/>
                                        </p:tgtEl>
                                        <p:attrNameLst>
                                          <p:attrName>style.visibility</p:attrName>
                                        </p:attrNameLst>
                                      </p:cBhvr>
                                      <p:to>
                                        <p:strVal val="visible"/>
                                      </p:to>
                                    </p:set>
                                    <p:animEffect filter="fade" transition="in">
                                      <p:cBhvr additive="repl">
                                        <p:cTn id="317" dur="250" fill="freeze"/>
                                        <p:tgtEl>
                                          <p:spTgt spid="464"/>
                                        </p:tgtEl>
                                      </p:cBhvr>
                                    </p:animEffect>
                                    <p:anim calcmode="lin" valueType="num">
                                      <p:cBhvr additive="repl">
                                        <p:cTn id="318" dur="250" fill="hold"/>
                                        <p:tgtEl>
                                          <p:spTgt spid="464"/>
                                        </p:tgtEl>
                                        <p:attrNameLst>
                                          <p:attrName>ppt_x</p:attrName>
                                        </p:attrNameLst>
                                      </p:cBhvr>
                                      <p:tavLst>
                                        <p:tav tm="0">
                                          <p:val>
                                            <p:strVal val="#ppt_x"/>
                                          </p:val>
                                        </p:tav>
                                        <p:tav tm="100000">
                                          <p:val>
                                            <p:strVal val="#ppt_x"/>
                                          </p:val>
                                        </p:tav>
                                      </p:tavLst>
                                    </p:anim>
                                    <p:anim calcmode="lin" valueType="num">
                                      <p:cBhvr additive="repl">
                                        <p:cTn id="319" dur="250" fill="hold"/>
                                        <p:tgtEl>
                                          <p:spTgt spid="464"/>
                                        </p:tgtEl>
                                        <p:attrNameLst>
                                          <p:attrName>ppt_y</p:attrName>
                                        </p:attrNameLst>
                                      </p:cBhvr>
                                      <p:tavLst>
                                        <p:tav tm="0">
                                          <p:val>
                                            <p:strVal val="#ppt_y+.1"/>
                                          </p:val>
                                        </p:tav>
                                        <p:tav tm="100000">
                                          <p:val>
                                            <p:strVal val="#ppt_y"/>
                                          </p:val>
                                        </p:tav>
                                      </p:tavLst>
                                    </p:anim>
                                  </p:childTnLst>
                                </p:cTn>
                              </p:par>
                            </p:childTnLst>
                          </p:cTn>
                        </p:par>
                      </p:childTnLst>
                    </p:cTn>
                  </p:par>
                  <p:par>
                    <p:cTn id="320" fill="freeze">
                      <p:stCondLst>
                        <p:cond delay="indefinite"/>
                      </p:stCondLst>
                      <p:childTnLst>
                        <p:par>
                          <p:cTn id="321" fill="freeze">
                            <p:stCondLst>
                              <p:cond delay="0"/>
                            </p:stCondLst>
                            <p:childTnLst>
                              <p:par>
                                <p:cTn id="322" nodeType="clickEffect" fill="hold" presetClass="entr" presetID="47">
                                  <p:stCondLst>
                                    <p:cond delay="0"/>
                                  </p:stCondLst>
                                  <p:childTnLst>
                                    <p:set>
                                      <p:cBhvr>
                                        <p:cTn id="323" dur="1" fill="hold">
                                          <p:stCondLst>
                                            <p:cond delay="0"/>
                                          </p:stCondLst>
                                        </p:cTn>
                                        <p:tgtEl>
                                          <p:spTgt spid="465"/>
                                        </p:tgtEl>
                                        <p:attrNameLst>
                                          <p:attrName>style.visibility</p:attrName>
                                        </p:attrNameLst>
                                      </p:cBhvr>
                                      <p:to>
                                        <p:strVal val="visible"/>
                                      </p:to>
                                    </p:set>
                                    <p:animEffect filter="fade" transition="in">
                                      <p:cBhvr additive="repl">
                                        <p:cTn id="324" dur="250" fill="freeze"/>
                                        <p:tgtEl>
                                          <p:spTgt spid="465"/>
                                        </p:tgtEl>
                                      </p:cBhvr>
                                    </p:animEffect>
                                    <p:anim calcmode="lin" valueType="num">
                                      <p:cBhvr additive="repl">
                                        <p:cTn id="325" dur="250" fill="hold"/>
                                        <p:tgtEl>
                                          <p:spTgt spid="465"/>
                                        </p:tgtEl>
                                        <p:attrNameLst>
                                          <p:attrName>ppt_x</p:attrName>
                                        </p:attrNameLst>
                                      </p:cBhvr>
                                      <p:tavLst>
                                        <p:tav tm="0">
                                          <p:val>
                                            <p:strVal val="#ppt_x"/>
                                          </p:val>
                                        </p:tav>
                                        <p:tav tm="100000">
                                          <p:val>
                                            <p:strVal val="#ppt_x"/>
                                          </p:val>
                                        </p:tav>
                                      </p:tavLst>
                                    </p:anim>
                                    <p:anim calcmode="lin" valueType="num">
                                      <p:cBhvr additive="repl">
                                        <p:cTn id="326" dur="250" fill="hold"/>
                                        <p:tgtEl>
                                          <p:spTgt spid="465"/>
                                        </p:tgtEl>
                                        <p:attrNameLst>
                                          <p:attrName>ppt_y</p:attrName>
                                        </p:attrNameLst>
                                      </p:cBhvr>
                                      <p:tavLst>
                                        <p:tav tm="0">
                                          <p:val>
                                            <p:strVal val="#ppt_y-.1"/>
                                          </p:val>
                                        </p:tav>
                                        <p:tav tm="100000">
                                          <p:val>
                                            <p:strVal val="#ppt_y"/>
                                          </p:val>
                                        </p:tav>
                                      </p:tavLst>
                                    </p:anim>
                                  </p:childTnLst>
                                </p:cTn>
                              </p:par>
                              <p:par>
                                <p:cTn id="327" nodeType="withEffect" fill="hold" presetClass="entr" presetID="42">
                                  <p:stCondLst>
                                    <p:cond delay="0"/>
                                  </p:stCondLst>
                                  <p:childTnLst>
                                    <p:set>
                                      <p:cBhvr>
                                        <p:cTn id="328" dur="1" fill="hold">
                                          <p:stCondLst>
                                            <p:cond delay="0"/>
                                          </p:stCondLst>
                                        </p:cTn>
                                        <p:tgtEl>
                                          <p:spTgt spid="474"/>
                                        </p:tgtEl>
                                        <p:attrNameLst>
                                          <p:attrName>style.visibility</p:attrName>
                                        </p:attrNameLst>
                                      </p:cBhvr>
                                      <p:to>
                                        <p:strVal val="visible"/>
                                      </p:to>
                                    </p:set>
                                    <p:animEffect filter="fade" transition="in">
                                      <p:cBhvr additive="repl">
                                        <p:cTn id="329" dur="250" fill="freeze"/>
                                        <p:tgtEl>
                                          <p:spTgt spid="474"/>
                                        </p:tgtEl>
                                      </p:cBhvr>
                                    </p:animEffect>
                                    <p:anim calcmode="lin" valueType="num">
                                      <p:cBhvr additive="repl">
                                        <p:cTn id="330" dur="250" fill="hold"/>
                                        <p:tgtEl>
                                          <p:spTgt spid="474"/>
                                        </p:tgtEl>
                                        <p:attrNameLst>
                                          <p:attrName>ppt_x</p:attrName>
                                        </p:attrNameLst>
                                      </p:cBhvr>
                                      <p:tavLst>
                                        <p:tav tm="0">
                                          <p:val>
                                            <p:strVal val="#ppt_x"/>
                                          </p:val>
                                        </p:tav>
                                        <p:tav tm="100000">
                                          <p:val>
                                            <p:strVal val="#ppt_x"/>
                                          </p:val>
                                        </p:tav>
                                      </p:tavLst>
                                    </p:anim>
                                    <p:anim calcmode="lin" valueType="num">
                                      <p:cBhvr additive="repl">
                                        <p:cTn id="331" dur="250" fill="hold"/>
                                        <p:tgtEl>
                                          <p:spTgt spid="474"/>
                                        </p:tgtEl>
                                        <p:attrNameLst>
                                          <p:attrName>ppt_y</p:attrName>
                                        </p:attrNameLst>
                                      </p:cBhvr>
                                      <p:tavLst>
                                        <p:tav tm="0">
                                          <p:val>
                                            <p:strVal val="#ppt_y+.1"/>
                                          </p:val>
                                        </p:tav>
                                        <p:tav tm="100000">
                                          <p:val>
                                            <p:strVal val="#ppt_y"/>
                                          </p:val>
                                        </p:tav>
                                      </p:tavLst>
                                    </p:anim>
                                  </p:childTnLst>
                                </p:cTn>
                              </p:par>
                            </p:childTnLst>
                          </p:cTn>
                        </p:par>
                      </p:childTnLst>
                    </p:cTn>
                  </p:par>
                  <p:par>
                    <p:cTn id="332" fill="freeze">
                      <p:stCondLst>
                        <p:cond delay="indefinite"/>
                      </p:stCondLst>
                      <p:childTnLst>
                        <p:par>
                          <p:cTn id="333" fill="freeze">
                            <p:stCondLst>
                              <p:cond delay="0"/>
                            </p:stCondLst>
                            <p:childTnLst>
                              <p:par>
                                <p:cTn id="334" nodeType="clickEffect" fill="hold" presetClass="entr" presetID="10">
                                  <p:stCondLst>
                                    <p:cond delay="0"/>
                                  </p:stCondLst>
                                  <p:childTnLst>
                                    <p:set>
                                      <p:cBhvr>
                                        <p:cTn id="335" dur="1" fill="hold">
                                          <p:stCondLst>
                                            <p:cond delay="0"/>
                                          </p:stCondLst>
                                        </p:cTn>
                                        <p:tgtEl>
                                          <p:spTgt spid="466"/>
                                        </p:tgtEl>
                                        <p:attrNameLst>
                                          <p:attrName>style.visibility</p:attrName>
                                        </p:attrNameLst>
                                      </p:cBhvr>
                                      <p:to>
                                        <p:strVal val="visible"/>
                                      </p:to>
                                    </p:set>
                                    <p:animEffect filter="fade" transition="in">
                                      <p:cBhvr additive="repl">
                                        <p:cTn id="336" dur="250" fill="freeze"/>
                                        <p:tgtEl>
                                          <p:spTgt spid="466"/>
                                        </p:tgtEl>
                                      </p:cBhvr>
                                    </p:animEffect>
                                  </p:childTnLst>
                                </p:cTn>
                              </p:par>
                              <p:par>
                                <p:cTn id="337" nodeType="withEffect" fill="hold" presetClass="entr" presetID="22" presetSubtype="2">
                                  <p:stCondLst>
                                    <p:cond delay="250"/>
                                  </p:stCondLst>
                                  <p:childTnLst>
                                    <p:set>
                                      <p:cBhvr>
                                        <p:cTn id="338" dur="1" fill="hold">
                                          <p:stCondLst>
                                            <p:cond delay="0"/>
                                          </p:stCondLst>
                                        </p:cTn>
                                        <p:tgtEl>
                                          <p:spTgt spid="467"/>
                                        </p:tgtEl>
                                        <p:attrNameLst>
                                          <p:attrName>style.visibility</p:attrName>
                                        </p:attrNameLst>
                                      </p:cBhvr>
                                      <p:to>
                                        <p:strVal val="visible"/>
                                      </p:to>
                                    </p:set>
                                    <p:animEffect filter="wipe(right)" transition="out">
                                      <p:cBhvr additive="repl">
                                        <p:cTn id="339" dur="250" fill="freeze"/>
                                        <p:tgtEl>
                                          <p:spTgt spid="467"/>
                                        </p:tgtEl>
                                      </p:cBhvr>
                                    </p:animEffect>
                                  </p:childTnLst>
                                </p:cTn>
                              </p:par>
                              <p:par>
                                <p:cTn id="340" nodeType="withEffect" fill="hold" presetClass="exit" presetID="47">
                                  <p:stCondLst>
                                    <p:cond delay="250"/>
                                  </p:stCondLst>
                                  <p:childTnLst>
                                    <p:animEffect filter="fade" transition="in">
                                      <p:cBhvr additive="repl">
                                        <p:cTn id="341" dur="250" fill="freeze"/>
                                        <p:tgtEl>
                                          <p:spTgt spid="474"/>
                                        </p:tgtEl>
                                      </p:cBhvr>
                                    </p:animEffect>
                                    <p:anim calcmode="lin" valueType="num">
                                      <p:cBhvr additive="repl">
                                        <p:cTn id="342" dur="250" fill="freeze"/>
                                        <p:tgtEl>
                                          <p:spTgt spid="474"/>
                                        </p:tgtEl>
                                        <p:attrNameLst>
                                          <p:attrName>ppt_x</p:attrName>
                                        </p:attrNameLst>
                                      </p:cBhvr>
                                      <p:tavLst>
                                        <p:tav tm="0">
                                          <p:val>
                                            <p:strVal val="#ppt_x"/>
                                          </p:val>
                                        </p:tav>
                                        <p:tav tm="100000">
                                          <p:val>
                                            <p:strVal val="#ppt_x"/>
                                          </p:val>
                                        </p:tav>
                                      </p:tavLst>
                                    </p:anim>
                                    <p:anim calcmode="lin" valueType="num">
                                      <p:cBhvr additive="repl">
                                        <p:cTn id="343" dur="250" fill="freeze"/>
                                        <p:tgtEl>
                                          <p:spTgt spid="474"/>
                                        </p:tgtEl>
                                        <p:attrNameLst>
                                          <p:attrName>ppt_y</p:attrName>
                                        </p:attrNameLst>
                                      </p:cBhvr>
                                      <p:tavLst>
                                        <p:tav tm="0">
                                          <p:val>
                                            <p:strVal val="#ppt_y"/>
                                          </p:val>
                                        </p:tav>
                                        <p:tav tm="100000">
                                          <p:val>
                                            <p:strVal val="#ppt_y-.1"/>
                                          </p:val>
                                        </p:tav>
                                      </p:tavLst>
                                    </p:anim>
                                    <p:set>
                                      <p:cBhvr>
                                        <p:cTn id="344" dur="1" fill="hold">
                                          <p:stCondLst>
                                            <p:cond delay="248"/>
                                          </p:stCondLst>
                                        </p:cTn>
                                        <p:tgtEl>
                                          <p:spTgt spid="474"/>
                                        </p:tgtEl>
                                        <p:attrNameLst>
                                          <p:attrName>style.visibility</p:attrName>
                                        </p:attrNameLst>
                                      </p:cBhvr>
                                      <p:to>
                                        <p:strVal val="hidden"/>
                                      </p:to>
                                    </p:set>
                                  </p:childTnLst>
                                </p:cTn>
                              </p:par>
                              <p:par>
                                <p:cTn id="345" nodeType="withEffect" fill="hold" presetClass="entr" presetID="42">
                                  <p:stCondLst>
                                    <p:cond delay="250"/>
                                  </p:stCondLst>
                                  <p:childTnLst>
                                    <p:set>
                                      <p:cBhvr>
                                        <p:cTn id="346" dur="1" fill="hold">
                                          <p:stCondLst>
                                            <p:cond delay="0"/>
                                          </p:stCondLst>
                                        </p:cTn>
                                        <p:tgtEl>
                                          <p:spTgt spid="475"/>
                                        </p:tgtEl>
                                        <p:attrNameLst>
                                          <p:attrName>style.visibility</p:attrName>
                                        </p:attrNameLst>
                                      </p:cBhvr>
                                      <p:to>
                                        <p:strVal val="visible"/>
                                      </p:to>
                                    </p:set>
                                    <p:animEffect filter="fade" transition="in">
                                      <p:cBhvr additive="repl">
                                        <p:cTn id="347" dur="250" fill="freeze"/>
                                        <p:tgtEl>
                                          <p:spTgt spid="475"/>
                                        </p:tgtEl>
                                      </p:cBhvr>
                                    </p:animEffect>
                                    <p:anim calcmode="lin" valueType="num">
                                      <p:cBhvr additive="repl">
                                        <p:cTn id="348" dur="250" fill="hold"/>
                                        <p:tgtEl>
                                          <p:spTgt spid="475"/>
                                        </p:tgtEl>
                                        <p:attrNameLst>
                                          <p:attrName>ppt_x</p:attrName>
                                        </p:attrNameLst>
                                      </p:cBhvr>
                                      <p:tavLst>
                                        <p:tav tm="0">
                                          <p:val>
                                            <p:strVal val="#ppt_x"/>
                                          </p:val>
                                        </p:tav>
                                        <p:tav tm="100000">
                                          <p:val>
                                            <p:strVal val="#ppt_x"/>
                                          </p:val>
                                        </p:tav>
                                      </p:tavLst>
                                    </p:anim>
                                    <p:anim calcmode="lin" valueType="num">
                                      <p:cBhvr additive="repl">
                                        <p:cTn id="349" dur="250" fill="hold"/>
                                        <p:tgtEl>
                                          <p:spTgt spid="475"/>
                                        </p:tgtEl>
                                        <p:attrNameLst>
                                          <p:attrName>ppt_y</p:attrName>
                                        </p:attrNameLst>
                                      </p:cBhvr>
                                      <p:tavLst>
                                        <p:tav tm="0">
                                          <p:val>
                                            <p:strVal val="#ppt_y+.1"/>
                                          </p:val>
                                        </p:tav>
                                        <p:tav tm="100000">
                                          <p:val>
                                            <p:strVal val="#ppt_y"/>
                                          </p:val>
                                        </p:tav>
                                      </p:tavLst>
                                    </p:anim>
                                  </p:childTnLst>
                                </p:cTn>
                              </p:par>
                            </p:childTnLst>
                          </p:cTn>
                        </p:par>
                        <p:par>
                          <p:cTn id="350" fill="freeze">
                            <p:stCondLst>
                              <p:cond delay="500"/>
                            </p:stCondLst>
                            <p:childTnLst>
                              <p:par>
                                <p:cTn id="351" nodeType="afterEffect" fill="hold" presetClass="path" presetID="63">
                                  <p:stCondLst>
                                    <p:cond delay="0"/>
                                  </p:stCondLst>
                                </p:cTn>
                              </p:par>
                              <p:par>
                                <p:cTn id="352" nodeType="withEffect" fill="hold" presetClass="path" presetID="63">
                                  <p:stCondLst>
                                    <p:cond delay="0"/>
                                  </p:stCondLst>
                                </p:cTn>
                              </p:par>
                              <p:par>
                                <p:cTn id="353" nodeType="withEffect" fill="hold" presetClass="path" presetID="63">
                                  <p:stCondLst>
                                    <p:cond delay="0"/>
                                  </p:stCondLst>
                                </p:cTn>
                              </p:par>
                            </p:childTnLst>
                          </p:cTn>
                        </p:par>
                        <p:par>
                          <p:cTn id="354" fill="freeze">
                            <p:stCondLst>
                              <p:cond delay="500"/>
                            </p:stCondLst>
                            <p:childTnLst>
                              <p:par>
                                <p:cTn id="355" nodeType="afterEffect" fill="hold" presetClass="entr" presetID="1">
                                  <p:stCondLst>
                                    <p:cond delay="0"/>
                                  </p:stCondLst>
                                  <p:childTnLst>
                                    <p:set>
                                      <p:cBhvr>
                                        <p:cTn id="356" dur="1" fill="hold">
                                          <p:stCondLst>
                                            <p:cond delay="0"/>
                                          </p:stCondLst>
                                        </p:cTn>
                                        <p:tgtEl>
                                          <p:spTgt spid="473"/>
                                        </p:tgtEl>
                                        <p:attrNameLst>
                                          <p:attrName>style.visibility</p:attrName>
                                        </p:attrNameLst>
                                      </p:cBhvr>
                                      <p:to>
                                        <p:strVal val="visible"/>
                                      </p:to>
                                    </p:set>
                                  </p:childTnLst>
                                </p:cTn>
                              </p:par>
                              <p:par>
                                <p:cTn id="357" nodeType="withEffect" fill="hold" presetClass="exit" presetID="1">
                                  <p:stCondLst>
                                    <p:cond delay="0"/>
                                  </p:stCondLst>
                                  <p:childTnLst>
                                    <p:set>
                                      <p:cBhvr>
                                        <p:cTn id="358" dur="1" fill="hold">
                                          <p:stCondLst>
                                            <p:cond delay="0"/>
                                          </p:stCondLst>
                                        </p:cTn>
                                        <p:tgtEl>
                                          <p:spTgt spid="464"/>
                                        </p:tgtEl>
                                        <p:attrNameLst>
                                          <p:attrName>style.visibility</p:attrName>
                                        </p:attrNameLst>
                                      </p:cBhvr>
                                      <p:to>
                                        <p:strVal val="hidden"/>
                                      </p:to>
                                    </p:set>
                                  </p:childTnLst>
                                </p:cTn>
                              </p:par>
                            </p:childTnLst>
                          </p:cTn>
                        </p:par>
                      </p:childTnLst>
                    </p:cTn>
                  </p:par>
                  <p:par>
                    <p:cTn id="359" fill="freeze">
                      <p:stCondLst>
                        <p:cond delay="indefinite"/>
                      </p:stCondLst>
                      <p:childTnLst>
                        <p:par>
                          <p:cTn id="360" fill="freeze">
                            <p:stCondLst>
                              <p:cond delay="0"/>
                            </p:stCondLst>
                            <p:childTnLst>
                              <p:par>
                                <p:cTn id="361" nodeType="clickEffect" fill="hold" presetClass="entr" presetID="42">
                                  <p:stCondLst>
                                    <p:cond delay="0"/>
                                  </p:stCondLst>
                                  <p:childTnLst>
                                    <p:set>
                                      <p:cBhvr>
                                        <p:cTn id="362" dur="1" fill="hold">
                                          <p:stCondLst>
                                            <p:cond delay="0"/>
                                          </p:stCondLst>
                                        </p:cTn>
                                        <p:tgtEl>
                                          <p:spTgt spid="476"/>
                                        </p:tgtEl>
                                        <p:attrNameLst>
                                          <p:attrName>style.visibility</p:attrName>
                                        </p:attrNameLst>
                                      </p:cBhvr>
                                      <p:to>
                                        <p:strVal val="visible"/>
                                      </p:to>
                                    </p:set>
                                    <p:animEffect filter="fade" transition="in">
                                      <p:cBhvr additive="repl">
                                        <p:cTn id="363" dur="250" fill="freeze"/>
                                        <p:tgtEl>
                                          <p:spTgt spid="476"/>
                                        </p:tgtEl>
                                      </p:cBhvr>
                                    </p:animEffect>
                                    <p:anim calcmode="lin" valueType="num">
                                      <p:cBhvr additive="repl">
                                        <p:cTn id="364" dur="250" fill="hold"/>
                                        <p:tgtEl>
                                          <p:spTgt spid="476"/>
                                        </p:tgtEl>
                                        <p:attrNameLst>
                                          <p:attrName>ppt_x</p:attrName>
                                        </p:attrNameLst>
                                      </p:cBhvr>
                                      <p:tavLst>
                                        <p:tav tm="0">
                                          <p:val>
                                            <p:strVal val="#ppt_x"/>
                                          </p:val>
                                        </p:tav>
                                        <p:tav tm="100000">
                                          <p:val>
                                            <p:strVal val="#ppt_x"/>
                                          </p:val>
                                        </p:tav>
                                      </p:tavLst>
                                    </p:anim>
                                    <p:anim calcmode="lin" valueType="num">
                                      <p:cBhvr additive="repl">
                                        <p:cTn id="365" dur="250" fill="hold"/>
                                        <p:tgtEl>
                                          <p:spTgt spid="476"/>
                                        </p:tgtEl>
                                        <p:attrNameLst>
                                          <p:attrName>ppt_y</p:attrName>
                                        </p:attrNameLst>
                                      </p:cBhvr>
                                      <p:tavLst>
                                        <p:tav tm="0">
                                          <p:val>
                                            <p:strVal val="#ppt_y+.1"/>
                                          </p:val>
                                        </p:tav>
                                        <p:tav tm="100000">
                                          <p:val>
                                            <p:strVal val="#ppt_y"/>
                                          </p:val>
                                        </p:tav>
                                      </p:tavLst>
                                    </p:anim>
                                  </p:childTnLst>
                                </p:cTn>
                              </p:par>
                              <p:par>
                                <p:cTn id="366" nodeType="withEffect" fill="hold" presetClass="exit" presetID="47">
                                  <p:stCondLst>
                                    <p:cond delay="0"/>
                                  </p:stCondLst>
                                  <p:childTnLst>
                                    <p:animEffect filter="fade" transition="in">
                                      <p:cBhvr additive="repl">
                                        <p:cTn id="367" dur="250" fill="freeze"/>
                                        <p:tgtEl>
                                          <p:spTgt spid="475"/>
                                        </p:tgtEl>
                                      </p:cBhvr>
                                    </p:animEffect>
                                    <p:anim calcmode="lin" valueType="num">
                                      <p:cBhvr additive="repl">
                                        <p:cTn id="368" dur="250" fill="freeze"/>
                                        <p:tgtEl>
                                          <p:spTgt spid="475"/>
                                        </p:tgtEl>
                                        <p:attrNameLst>
                                          <p:attrName>ppt_x</p:attrName>
                                        </p:attrNameLst>
                                      </p:cBhvr>
                                      <p:tavLst>
                                        <p:tav tm="0">
                                          <p:val>
                                            <p:strVal val="#ppt_x"/>
                                          </p:val>
                                        </p:tav>
                                        <p:tav tm="100000">
                                          <p:val>
                                            <p:strVal val="#ppt_x"/>
                                          </p:val>
                                        </p:tav>
                                      </p:tavLst>
                                    </p:anim>
                                    <p:anim calcmode="lin" valueType="num">
                                      <p:cBhvr additive="repl">
                                        <p:cTn id="369" dur="250" fill="freeze"/>
                                        <p:tgtEl>
                                          <p:spTgt spid="475"/>
                                        </p:tgtEl>
                                        <p:attrNameLst>
                                          <p:attrName>ppt_y</p:attrName>
                                        </p:attrNameLst>
                                      </p:cBhvr>
                                      <p:tavLst>
                                        <p:tav tm="0">
                                          <p:val>
                                            <p:strVal val="#ppt_y"/>
                                          </p:val>
                                        </p:tav>
                                        <p:tav tm="100000">
                                          <p:val>
                                            <p:strVal val="#ppt_y-.1"/>
                                          </p:val>
                                        </p:tav>
                                      </p:tavLst>
                                    </p:anim>
                                    <p:set>
                                      <p:cBhvr>
                                        <p:cTn id="370" dur="1" fill="hold">
                                          <p:stCondLst>
                                            <p:cond delay="248"/>
                                          </p:stCondLst>
                                        </p:cTn>
                                        <p:tgtEl>
                                          <p:spTgt spid="475"/>
                                        </p:tgtEl>
                                        <p:attrNameLst>
                                          <p:attrName>style.visibility</p:attrName>
                                        </p:attrNameLst>
                                      </p:cBhvr>
                                      <p:to>
                                        <p:strVal val="hidden"/>
                                      </p:to>
                                    </p:set>
                                  </p:childTnLst>
                                </p:cTn>
                              </p:par>
                            </p:childTnLst>
                          </p:cTn>
                        </p:par>
                      </p:childTnLst>
                    </p:cTn>
                  </p:par>
                  <p:par>
                    <p:cTn id="371" fill="freeze">
                      <p:stCondLst>
                        <p:cond delay="indefinite"/>
                      </p:stCondLst>
                      <p:childTnLst>
                        <p:par>
                          <p:cTn id="372" fill="freeze">
                            <p:stCondLst>
                              <p:cond delay="0"/>
                            </p:stCondLst>
                            <p:childTnLst>
                              <p:par>
                                <p:cTn id="373" nodeType="clickEffect" fill="hold" presetClass="entr" presetID="10">
                                  <p:stCondLst>
                                    <p:cond delay="0"/>
                                  </p:stCondLst>
                                  <p:childTnLst>
                                    <p:set>
                                      <p:cBhvr>
                                        <p:cTn id="374" dur="1" fill="hold">
                                          <p:stCondLst>
                                            <p:cond delay="0"/>
                                          </p:stCondLst>
                                        </p:cTn>
                                        <p:tgtEl>
                                          <p:spTgt spid="469"/>
                                        </p:tgtEl>
                                        <p:attrNameLst>
                                          <p:attrName>style.visibility</p:attrName>
                                        </p:attrNameLst>
                                      </p:cBhvr>
                                      <p:to>
                                        <p:strVal val="visible"/>
                                      </p:to>
                                    </p:set>
                                    <p:animEffect filter="fade" transition="in">
                                      <p:cBhvr additive="repl">
                                        <p:cTn id="375" dur="250" fill="freeze"/>
                                        <p:tgtEl>
                                          <p:spTgt spid="469"/>
                                        </p:tgtEl>
                                      </p:cBhvr>
                                    </p:animEffect>
                                  </p:childTnLst>
                                </p:cTn>
                              </p:par>
                            </p:childTnLst>
                          </p:cTn>
                        </p:par>
                        <p:par>
                          <p:cTn id="376" fill="freeze">
                            <p:stCondLst>
                              <p:cond delay="250"/>
                            </p:stCondLst>
                            <p:childTnLst>
                              <p:par>
                                <p:cTn id="377" nodeType="afterEffect" fill="hold" presetClass="entr" presetID="22" presetSubtype="4">
                                  <p:stCondLst>
                                    <p:cond delay="0"/>
                                  </p:stCondLst>
                                  <p:childTnLst>
                                    <p:set>
                                      <p:cBhvr>
                                        <p:cTn id="378" dur="1" fill="hold">
                                          <p:stCondLst>
                                            <p:cond delay="0"/>
                                          </p:stCondLst>
                                        </p:cTn>
                                        <p:tgtEl>
                                          <p:spTgt spid="468"/>
                                        </p:tgtEl>
                                        <p:attrNameLst>
                                          <p:attrName>style.visibility</p:attrName>
                                        </p:attrNameLst>
                                      </p:cBhvr>
                                      <p:to>
                                        <p:strVal val="visible"/>
                                      </p:to>
                                    </p:set>
                                    <p:animEffect filter="wipe(down)" transition="out">
                                      <p:cBhvr additive="repl">
                                        <p:cTn id="379" dur="250" fill="freeze"/>
                                        <p:tgtEl>
                                          <p:spTgt spid="468"/>
                                        </p:tgtEl>
                                      </p:cBhvr>
                                    </p:animEffect>
                                  </p:childTnLst>
                                </p:cTn>
                              </p:par>
                            </p:childTnLst>
                          </p:cTn>
                        </p:par>
                        <p:par>
                          <p:cTn id="380" fill="freeze">
                            <p:stCondLst>
                              <p:cond delay="500"/>
                            </p:stCondLst>
                            <p:childTnLst>
                              <p:par>
                                <p:cTn id="381" nodeType="afterEffect" fill="hold" presetClass="path" presetID="49">
                                  <p:stCondLst>
                                    <p:cond delay="0"/>
                                  </p:stCondLst>
                                </p:cTn>
                              </p:par>
                              <p:par>
                                <p:cTn id="382" nodeType="withEffect" fill="hold" presetClass="path" presetID="49">
                                  <p:stCondLst>
                                    <p:cond delay="0"/>
                                  </p:stCondLst>
                                </p:cTn>
                              </p:par>
                              <p:par>
                                <p:cTn id="383" nodeType="withEffect" fill="hold" presetClass="exit" presetID="47">
                                  <p:stCondLst>
                                    <p:cond delay="0"/>
                                  </p:stCondLst>
                                  <p:childTnLst>
                                    <p:animEffect filter="fade" transition="in">
                                      <p:cBhvr additive="repl">
                                        <p:cTn id="384" dur="250" fill="freeze"/>
                                        <p:tgtEl>
                                          <p:spTgt spid="476"/>
                                        </p:tgtEl>
                                      </p:cBhvr>
                                    </p:animEffect>
                                    <p:anim calcmode="lin" valueType="num">
                                      <p:cBhvr additive="repl">
                                        <p:cTn id="385" dur="250" fill="freeze"/>
                                        <p:tgtEl>
                                          <p:spTgt spid="476"/>
                                        </p:tgtEl>
                                        <p:attrNameLst>
                                          <p:attrName>ppt_x</p:attrName>
                                        </p:attrNameLst>
                                      </p:cBhvr>
                                      <p:tavLst>
                                        <p:tav tm="0">
                                          <p:val>
                                            <p:strVal val="#ppt_x"/>
                                          </p:val>
                                        </p:tav>
                                        <p:tav tm="100000">
                                          <p:val>
                                            <p:strVal val="#ppt_x"/>
                                          </p:val>
                                        </p:tav>
                                      </p:tavLst>
                                    </p:anim>
                                    <p:anim calcmode="lin" valueType="num">
                                      <p:cBhvr additive="repl">
                                        <p:cTn id="386" dur="250" fill="freeze"/>
                                        <p:tgtEl>
                                          <p:spTgt spid="476"/>
                                        </p:tgtEl>
                                        <p:attrNameLst>
                                          <p:attrName>ppt_y</p:attrName>
                                        </p:attrNameLst>
                                      </p:cBhvr>
                                      <p:tavLst>
                                        <p:tav tm="0">
                                          <p:val>
                                            <p:strVal val="#ppt_y"/>
                                          </p:val>
                                        </p:tav>
                                        <p:tav tm="100000">
                                          <p:val>
                                            <p:strVal val="#ppt_y-.1"/>
                                          </p:val>
                                        </p:tav>
                                      </p:tavLst>
                                    </p:anim>
                                    <p:set>
                                      <p:cBhvr>
                                        <p:cTn id="387" dur="1" fill="hold">
                                          <p:stCondLst>
                                            <p:cond delay="248"/>
                                          </p:stCondLst>
                                        </p:cTn>
                                        <p:tgtEl>
                                          <p:spTgt spid="476"/>
                                        </p:tgtEl>
                                        <p:attrNameLst>
                                          <p:attrName>style.visibility</p:attrName>
                                        </p:attrNameLst>
                                      </p:cBhvr>
                                      <p:to>
                                        <p:strVal val="hidden"/>
                                      </p:to>
                                    </p:set>
                                  </p:childTnLst>
                                </p:cTn>
                              </p:par>
                              <p:par>
                                <p:cTn id="388" nodeType="withEffect" fill="hold" presetClass="entr" presetID="42">
                                  <p:stCondLst>
                                    <p:cond delay="0"/>
                                  </p:stCondLst>
                                  <p:childTnLst>
                                    <p:set>
                                      <p:cBhvr>
                                        <p:cTn id="389" dur="1" fill="hold">
                                          <p:stCondLst>
                                            <p:cond delay="0"/>
                                          </p:stCondLst>
                                        </p:cTn>
                                        <p:tgtEl>
                                          <p:spTgt spid="477"/>
                                        </p:tgtEl>
                                        <p:attrNameLst>
                                          <p:attrName>style.visibility</p:attrName>
                                        </p:attrNameLst>
                                      </p:cBhvr>
                                      <p:to>
                                        <p:strVal val="visible"/>
                                      </p:to>
                                    </p:set>
                                    <p:animEffect filter="fade" transition="in">
                                      <p:cBhvr additive="repl">
                                        <p:cTn id="390" dur="250" fill="freeze"/>
                                        <p:tgtEl>
                                          <p:spTgt spid="477"/>
                                        </p:tgtEl>
                                      </p:cBhvr>
                                    </p:animEffect>
                                    <p:anim calcmode="lin" valueType="num">
                                      <p:cBhvr additive="repl">
                                        <p:cTn id="391" dur="250" fill="hold"/>
                                        <p:tgtEl>
                                          <p:spTgt spid="477"/>
                                        </p:tgtEl>
                                        <p:attrNameLst>
                                          <p:attrName>ppt_x</p:attrName>
                                        </p:attrNameLst>
                                      </p:cBhvr>
                                      <p:tavLst>
                                        <p:tav tm="0">
                                          <p:val>
                                            <p:strVal val="#ppt_x"/>
                                          </p:val>
                                        </p:tav>
                                        <p:tav tm="100000">
                                          <p:val>
                                            <p:strVal val="#ppt_x"/>
                                          </p:val>
                                        </p:tav>
                                      </p:tavLst>
                                    </p:anim>
                                    <p:anim calcmode="lin" valueType="num">
                                      <p:cBhvr additive="repl">
                                        <p:cTn id="392" dur="250" fill="hold"/>
                                        <p:tgtEl>
                                          <p:spTgt spid="477"/>
                                        </p:tgtEl>
                                        <p:attrNameLst>
                                          <p:attrName>ppt_y</p:attrName>
                                        </p:attrNameLst>
                                      </p:cBhvr>
                                      <p:tavLst>
                                        <p:tav tm="0">
                                          <p:val>
                                            <p:strVal val="#ppt_y+.1"/>
                                          </p:val>
                                        </p:tav>
                                        <p:tav tm="100000">
                                          <p:val>
                                            <p:strVal val="#ppt_y"/>
                                          </p:val>
                                        </p:tav>
                                      </p:tavLst>
                                    </p:anim>
                                  </p:childTnLst>
                                </p:cTn>
                              </p:par>
                              <p:par>
                                <p:cTn id="393" nodeType="withEffect" fill="hold" presetClass="path" presetID="63">
                                  <p:stCondLst>
                                    <p:cond delay="0"/>
                                  </p:stCondLst>
                                </p:cTn>
                              </p:par>
                            </p:childTnLst>
                          </p:cTn>
                        </p:par>
                      </p:childTnLst>
                    </p:cTn>
                  </p:par>
                  <p:par>
                    <p:cTn id="394" fill="freeze">
                      <p:stCondLst>
                        <p:cond delay="indefinite"/>
                      </p:stCondLst>
                      <p:childTnLst>
                        <p:par>
                          <p:cTn id="395" fill="freeze">
                            <p:stCondLst>
                              <p:cond delay="0"/>
                            </p:stCondLst>
                            <p:childTnLst>
                              <p:par>
                                <p:cTn id="396" nodeType="clickEffect" fill="hold" presetClass="exit" presetID="47">
                                  <p:stCondLst>
                                    <p:cond delay="0"/>
                                  </p:stCondLst>
                                  <p:childTnLst>
                                    <p:animEffect filter="fade" transition="in">
                                      <p:cBhvr additive="repl">
                                        <p:cTn id="397" dur="250" fill="freeze"/>
                                        <p:tgtEl>
                                          <p:spTgt spid="477"/>
                                        </p:tgtEl>
                                      </p:cBhvr>
                                    </p:animEffect>
                                    <p:anim calcmode="lin" valueType="num">
                                      <p:cBhvr additive="repl">
                                        <p:cTn id="398" dur="250" fill="freeze"/>
                                        <p:tgtEl>
                                          <p:spTgt spid="477"/>
                                        </p:tgtEl>
                                        <p:attrNameLst>
                                          <p:attrName>ppt_x</p:attrName>
                                        </p:attrNameLst>
                                      </p:cBhvr>
                                      <p:tavLst>
                                        <p:tav tm="0">
                                          <p:val>
                                            <p:strVal val="#ppt_x"/>
                                          </p:val>
                                        </p:tav>
                                        <p:tav tm="100000">
                                          <p:val>
                                            <p:strVal val="#ppt_x"/>
                                          </p:val>
                                        </p:tav>
                                      </p:tavLst>
                                    </p:anim>
                                    <p:anim calcmode="lin" valueType="num">
                                      <p:cBhvr additive="repl">
                                        <p:cTn id="399" dur="250" fill="freeze"/>
                                        <p:tgtEl>
                                          <p:spTgt spid="477"/>
                                        </p:tgtEl>
                                        <p:attrNameLst>
                                          <p:attrName>ppt_y</p:attrName>
                                        </p:attrNameLst>
                                      </p:cBhvr>
                                      <p:tavLst>
                                        <p:tav tm="0">
                                          <p:val>
                                            <p:strVal val="#ppt_y"/>
                                          </p:val>
                                        </p:tav>
                                        <p:tav tm="100000">
                                          <p:val>
                                            <p:strVal val="#ppt_y-.1"/>
                                          </p:val>
                                        </p:tav>
                                      </p:tavLst>
                                    </p:anim>
                                    <p:set>
                                      <p:cBhvr>
                                        <p:cTn id="400" dur="1" fill="hold">
                                          <p:stCondLst>
                                            <p:cond delay="248"/>
                                          </p:stCondLst>
                                        </p:cTn>
                                        <p:tgtEl>
                                          <p:spTgt spid="477"/>
                                        </p:tgtEl>
                                        <p:attrNameLst>
                                          <p:attrName>style.visibility</p:attrName>
                                        </p:attrNameLst>
                                      </p:cBhvr>
                                      <p:to>
                                        <p:strVal val="hidden"/>
                                      </p:to>
                                    </p:set>
                                  </p:childTnLst>
                                </p:cTn>
                              </p:par>
                              <p:par>
                                <p:cTn id="401" nodeType="withEffect" fill="hold" presetClass="entr" presetID="42">
                                  <p:stCondLst>
                                    <p:cond delay="0"/>
                                  </p:stCondLst>
                                  <p:childTnLst>
                                    <p:set>
                                      <p:cBhvr>
                                        <p:cTn id="402" dur="1" fill="hold">
                                          <p:stCondLst>
                                            <p:cond delay="0"/>
                                          </p:stCondLst>
                                        </p:cTn>
                                        <p:tgtEl>
                                          <p:spTgt spid="478"/>
                                        </p:tgtEl>
                                        <p:attrNameLst>
                                          <p:attrName>style.visibility</p:attrName>
                                        </p:attrNameLst>
                                      </p:cBhvr>
                                      <p:to>
                                        <p:strVal val="visible"/>
                                      </p:to>
                                    </p:set>
                                    <p:animEffect filter="fade" transition="in">
                                      <p:cBhvr additive="repl">
                                        <p:cTn id="403" dur="250" fill="freeze"/>
                                        <p:tgtEl>
                                          <p:spTgt spid="478"/>
                                        </p:tgtEl>
                                      </p:cBhvr>
                                    </p:animEffect>
                                    <p:anim calcmode="lin" valueType="num">
                                      <p:cBhvr additive="repl">
                                        <p:cTn id="404" dur="250" fill="hold"/>
                                        <p:tgtEl>
                                          <p:spTgt spid="478"/>
                                        </p:tgtEl>
                                        <p:attrNameLst>
                                          <p:attrName>ppt_x</p:attrName>
                                        </p:attrNameLst>
                                      </p:cBhvr>
                                      <p:tavLst>
                                        <p:tav tm="0">
                                          <p:val>
                                            <p:strVal val="#ppt_x"/>
                                          </p:val>
                                        </p:tav>
                                        <p:tav tm="100000">
                                          <p:val>
                                            <p:strVal val="#ppt_x"/>
                                          </p:val>
                                        </p:tav>
                                      </p:tavLst>
                                    </p:anim>
                                    <p:anim calcmode="lin" valueType="num">
                                      <p:cBhvr additive="repl">
                                        <p:cTn id="405" dur="250" fill="hold"/>
                                        <p:tgtEl>
                                          <p:spTgt spid="478"/>
                                        </p:tgtEl>
                                        <p:attrNameLst>
                                          <p:attrName>ppt_y</p:attrName>
                                        </p:attrNameLst>
                                      </p:cBhvr>
                                      <p:tavLst>
                                        <p:tav tm="0">
                                          <p:val>
                                            <p:strVal val="#ppt_y+.1"/>
                                          </p:val>
                                        </p:tav>
                                        <p:tav tm="100000">
                                          <p:val>
                                            <p:strVal val="#ppt_y"/>
                                          </p:val>
                                        </p:tav>
                                      </p:tavLst>
                                    </p:anim>
                                  </p:childTnLst>
                                </p:cTn>
                              </p:par>
                            </p:childTnLst>
                          </p:cTn>
                        </p:par>
                      </p:childTnLst>
                    </p:cTn>
                  </p:par>
                  <p:par>
                    <p:cTn id="406" fill="freeze">
                      <p:stCondLst>
                        <p:cond delay="indefinite"/>
                      </p:stCondLst>
                      <p:childTnLst>
                        <p:par>
                          <p:cTn id="407" fill="freeze">
                            <p:stCondLst>
                              <p:cond delay="0"/>
                            </p:stCondLst>
                            <p:childTnLst>
                              <p:par>
                                <p:cTn id="408" nodeType="clickEffect" fill="hold" presetClass="entr" presetID="10">
                                  <p:stCondLst>
                                    <p:cond delay="0"/>
                                  </p:stCondLst>
                                  <p:childTnLst>
                                    <p:set>
                                      <p:cBhvr>
                                        <p:cTn id="409" dur="1" fill="hold">
                                          <p:stCondLst>
                                            <p:cond delay="0"/>
                                          </p:stCondLst>
                                        </p:cTn>
                                        <p:tgtEl>
                                          <p:spTgt spid="470"/>
                                        </p:tgtEl>
                                        <p:attrNameLst>
                                          <p:attrName>style.visibility</p:attrName>
                                        </p:attrNameLst>
                                      </p:cBhvr>
                                      <p:to>
                                        <p:strVal val="visible"/>
                                      </p:to>
                                    </p:set>
                                    <p:animEffect filter="fade" transition="in">
                                      <p:cBhvr additive="repl">
                                        <p:cTn id="410" dur="250" fill="freeze"/>
                                        <p:tgtEl>
                                          <p:spTgt spid="470"/>
                                        </p:tgtEl>
                                      </p:cBhvr>
                                    </p:animEffect>
                                  </p:childTnLst>
                                </p:cTn>
                              </p:par>
                            </p:childTnLst>
                          </p:cTn>
                        </p:par>
                        <p:par>
                          <p:cTn id="411" fill="freeze">
                            <p:stCondLst>
                              <p:cond delay="250"/>
                            </p:stCondLst>
                            <p:childTnLst>
                              <p:par>
                                <p:cTn id="412" nodeType="afterEffect" fill="hold" presetClass="entr" presetID="22" presetSubtype="2">
                                  <p:stCondLst>
                                    <p:cond delay="0"/>
                                  </p:stCondLst>
                                  <p:childTnLst>
                                    <p:set>
                                      <p:cBhvr>
                                        <p:cTn id="413" dur="1" fill="hold">
                                          <p:stCondLst>
                                            <p:cond delay="0"/>
                                          </p:stCondLst>
                                        </p:cTn>
                                        <p:tgtEl>
                                          <p:spTgt spid="472"/>
                                        </p:tgtEl>
                                        <p:attrNameLst>
                                          <p:attrName>style.visibility</p:attrName>
                                        </p:attrNameLst>
                                      </p:cBhvr>
                                      <p:to>
                                        <p:strVal val="visible"/>
                                      </p:to>
                                    </p:set>
                                    <p:animEffect filter="wipe(right)" transition="out">
                                      <p:cBhvr additive="repl">
                                        <p:cTn id="414" dur="250" fill="freeze"/>
                                        <p:tgtEl>
                                          <p:spTgt spid="472"/>
                                        </p:tgtEl>
                                      </p:cBhvr>
                                    </p:animEffect>
                                  </p:childTnLst>
                                </p:cTn>
                              </p:par>
                              <p:par>
                                <p:cTn id="415" nodeType="withEffect" fill="hold" presetClass="entr" presetID="22" presetSubtype="2">
                                  <p:stCondLst>
                                    <p:cond delay="0"/>
                                  </p:stCondLst>
                                  <p:childTnLst>
                                    <p:set>
                                      <p:cBhvr>
                                        <p:cTn id="416" dur="1" fill="hold">
                                          <p:stCondLst>
                                            <p:cond delay="0"/>
                                          </p:stCondLst>
                                        </p:cTn>
                                        <p:tgtEl>
                                          <p:spTgt spid="471"/>
                                        </p:tgtEl>
                                        <p:attrNameLst>
                                          <p:attrName>style.visibility</p:attrName>
                                        </p:attrNameLst>
                                      </p:cBhvr>
                                      <p:to>
                                        <p:strVal val="visible"/>
                                      </p:to>
                                    </p:set>
                                    <p:animEffect filter="wipe(right)" transition="out">
                                      <p:cBhvr additive="repl">
                                        <p:cTn id="417" dur="250" fill="freeze"/>
                                        <p:tgtEl>
                                          <p:spTgt spid="471"/>
                                        </p:tgtEl>
                                      </p:cBhvr>
                                    </p:animEffect>
                                  </p:childTnLst>
                                </p:cTn>
                              </p:par>
                              <p:par>
                                <p:cTn id="418" nodeType="withEffect" fill="hold" presetClass="entr" presetID="42">
                                  <p:stCondLst>
                                    <p:cond delay="0"/>
                                  </p:stCondLst>
                                  <p:childTnLst>
                                    <p:set>
                                      <p:cBhvr>
                                        <p:cTn id="419" dur="1" fill="hold">
                                          <p:stCondLst>
                                            <p:cond delay="0"/>
                                          </p:stCondLst>
                                        </p:cTn>
                                        <p:tgtEl>
                                          <p:spTgt spid="479"/>
                                        </p:tgtEl>
                                        <p:attrNameLst>
                                          <p:attrName>style.visibility</p:attrName>
                                        </p:attrNameLst>
                                      </p:cBhvr>
                                      <p:to>
                                        <p:strVal val="visible"/>
                                      </p:to>
                                    </p:set>
                                    <p:animEffect filter="fade" transition="in">
                                      <p:cBhvr additive="repl">
                                        <p:cTn id="420" dur="250" fill="freeze"/>
                                        <p:tgtEl>
                                          <p:spTgt spid="479"/>
                                        </p:tgtEl>
                                      </p:cBhvr>
                                    </p:animEffect>
                                    <p:anim calcmode="lin" valueType="num">
                                      <p:cBhvr additive="repl">
                                        <p:cTn id="421" dur="250" fill="hold"/>
                                        <p:tgtEl>
                                          <p:spTgt spid="479"/>
                                        </p:tgtEl>
                                        <p:attrNameLst>
                                          <p:attrName>ppt_x</p:attrName>
                                        </p:attrNameLst>
                                      </p:cBhvr>
                                      <p:tavLst>
                                        <p:tav tm="0">
                                          <p:val>
                                            <p:strVal val="#ppt_x"/>
                                          </p:val>
                                        </p:tav>
                                        <p:tav tm="100000">
                                          <p:val>
                                            <p:strVal val="#ppt_x"/>
                                          </p:val>
                                        </p:tav>
                                      </p:tavLst>
                                    </p:anim>
                                    <p:anim calcmode="lin" valueType="num">
                                      <p:cBhvr additive="repl">
                                        <p:cTn id="422" dur="250" fill="hold"/>
                                        <p:tgtEl>
                                          <p:spTgt spid="479"/>
                                        </p:tgtEl>
                                        <p:attrNameLst>
                                          <p:attrName>ppt_y</p:attrName>
                                        </p:attrNameLst>
                                      </p:cBhvr>
                                      <p:tavLst>
                                        <p:tav tm="0">
                                          <p:val>
                                            <p:strVal val="#ppt_y+.1"/>
                                          </p:val>
                                        </p:tav>
                                        <p:tav tm="100000">
                                          <p:val>
                                            <p:strVal val="#ppt_y"/>
                                          </p:val>
                                        </p:tav>
                                      </p:tavLst>
                                    </p:anim>
                                  </p:childTnLst>
                                </p:cTn>
                              </p:par>
                              <p:par>
                                <p:cTn id="423" nodeType="withEffect" fill="hold" presetClass="exit" presetID="47">
                                  <p:stCondLst>
                                    <p:cond delay="0"/>
                                  </p:stCondLst>
                                  <p:childTnLst>
                                    <p:animEffect filter="fade" transition="in">
                                      <p:cBhvr additive="repl">
                                        <p:cTn id="424" dur="250" fill="freeze"/>
                                        <p:tgtEl>
                                          <p:spTgt spid="478"/>
                                        </p:tgtEl>
                                      </p:cBhvr>
                                    </p:animEffect>
                                    <p:anim calcmode="lin" valueType="num">
                                      <p:cBhvr additive="repl">
                                        <p:cTn id="425" dur="250" fill="freeze"/>
                                        <p:tgtEl>
                                          <p:spTgt spid="478"/>
                                        </p:tgtEl>
                                        <p:attrNameLst>
                                          <p:attrName>ppt_x</p:attrName>
                                        </p:attrNameLst>
                                      </p:cBhvr>
                                      <p:tavLst>
                                        <p:tav tm="0">
                                          <p:val>
                                            <p:strVal val="#ppt_x"/>
                                          </p:val>
                                        </p:tav>
                                        <p:tav tm="100000">
                                          <p:val>
                                            <p:strVal val="#ppt_x"/>
                                          </p:val>
                                        </p:tav>
                                      </p:tavLst>
                                    </p:anim>
                                    <p:anim calcmode="lin" valueType="num">
                                      <p:cBhvr additive="repl">
                                        <p:cTn id="426" dur="250" fill="freeze"/>
                                        <p:tgtEl>
                                          <p:spTgt spid="478"/>
                                        </p:tgtEl>
                                        <p:attrNameLst>
                                          <p:attrName>ppt_y</p:attrName>
                                        </p:attrNameLst>
                                      </p:cBhvr>
                                      <p:tavLst>
                                        <p:tav tm="0">
                                          <p:val>
                                            <p:strVal val="#ppt_y"/>
                                          </p:val>
                                        </p:tav>
                                        <p:tav tm="100000">
                                          <p:val>
                                            <p:strVal val="#ppt_y-.1"/>
                                          </p:val>
                                        </p:tav>
                                      </p:tavLst>
                                    </p:anim>
                                    <p:set>
                                      <p:cBhvr>
                                        <p:cTn id="427" dur="1" fill="hold">
                                          <p:stCondLst>
                                            <p:cond delay="248"/>
                                          </p:stCondLst>
                                        </p:cTn>
                                        <p:tgtEl>
                                          <p:spTgt spid="478"/>
                                        </p:tgtEl>
                                        <p:attrNameLst>
                                          <p:attrName>style.visibility</p:attrName>
                                        </p:attrNameLst>
                                      </p:cBhvr>
                                      <p:to>
                                        <p:strVal val="hidden"/>
                                      </p:to>
                                    </p:set>
                                  </p:childTnLst>
                                </p:cTn>
                              </p:par>
                            </p:childTnLst>
                          </p:cTn>
                        </p:par>
                        <p:par>
                          <p:cTn id="428" fill="freeze">
                            <p:stCondLst>
                              <p:cond delay="500"/>
                            </p:stCondLst>
                            <p:childTnLst>
                              <p:par>
                                <p:cTn id="429" nodeType="afterEffect" fill="hold" presetClass="path" presetID="63">
                                  <p:stCondLst>
                                    <p:cond delay="0"/>
                                  </p:stCondLst>
                                </p:cTn>
                              </p:par>
                              <p:par>
                                <p:cTn id="430" nodeType="withEffect" fill="hold" presetClass="path" presetID="63">
                                  <p:stCondLst>
                                    <p:cond delay="0"/>
                                  </p:stCondLst>
                                </p:cTn>
                              </p:par>
                              <p:par>
                                <p:cTn id="431" nodeType="withEffect" fill="hold" presetClass="path" presetID="63">
                                  <p:stCondLst>
                                    <p:cond delay="0"/>
                                  </p:stCondLst>
                                </p:cTn>
                              </p:par>
                              <p:par>
                                <p:cTn id="432" nodeType="withEffect" fill="hold" presetClass="exit" presetID="47">
                                  <p:stCondLst>
                                    <p:cond delay="0"/>
                                  </p:stCondLst>
                                  <p:childTnLst>
                                    <p:animEffect filter="fade" transition="in">
                                      <p:cBhvr additive="repl">
                                        <p:cTn id="433" dur="250" fill="freeze"/>
                                        <p:tgtEl>
                                          <p:spTgt spid="479"/>
                                        </p:tgtEl>
                                      </p:cBhvr>
                                    </p:animEffect>
                                    <p:anim calcmode="lin" valueType="num">
                                      <p:cBhvr additive="repl">
                                        <p:cTn id="434" dur="250" fill="freeze"/>
                                        <p:tgtEl>
                                          <p:spTgt spid="479"/>
                                        </p:tgtEl>
                                        <p:attrNameLst>
                                          <p:attrName>ppt_x</p:attrName>
                                        </p:attrNameLst>
                                      </p:cBhvr>
                                      <p:tavLst>
                                        <p:tav tm="0">
                                          <p:val>
                                            <p:strVal val="#ppt_x"/>
                                          </p:val>
                                        </p:tav>
                                        <p:tav tm="100000">
                                          <p:val>
                                            <p:strVal val="#ppt_x"/>
                                          </p:val>
                                        </p:tav>
                                      </p:tavLst>
                                    </p:anim>
                                    <p:anim calcmode="lin" valueType="num">
                                      <p:cBhvr additive="repl">
                                        <p:cTn id="435" dur="250" fill="freeze"/>
                                        <p:tgtEl>
                                          <p:spTgt spid="479"/>
                                        </p:tgtEl>
                                        <p:attrNameLst>
                                          <p:attrName>ppt_y</p:attrName>
                                        </p:attrNameLst>
                                      </p:cBhvr>
                                      <p:tavLst>
                                        <p:tav tm="0">
                                          <p:val>
                                            <p:strVal val="#ppt_y"/>
                                          </p:val>
                                        </p:tav>
                                        <p:tav tm="100000">
                                          <p:val>
                                            <p:strVal val="#ppt_y-.1"/>
                                          </p:val>
                                        </p:tav>
                                      </p:tavLst>
                                    </p:anim>
                                    <p:set>
                                      <p:cBhvr>
                                        <p:cTn id="436" dur="1" fill="hold">
                                          <p:stCondLst>
                                            <p:cond delay="248"/>
                                          </p:stCondLst>
                                        </p:cTn>
                                        <p:tgtEl>
                                          <p:spTgt spid="47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Checkout, Revert, and Reset</a:t>
            </a:r>
            <a:endParaRPr/>
          </a:p>
        </p:txBody>
      </p:sp>
      <p:sp>
        <p:nvSpPr>
          <p:cNvPr id="482" name="CustomShape 2"/>
          <p:cNvSpPr/>
          <p:nvPr/>
        </p:nvSpPr>
        <p:spPr>
          <a:xfrm>
            <a:off x="1097280" y="1845720"/>
            <a:ext cx="10056960" cy="2268720"/>
          </a:xfrm>
          <a:prstGeom prst="rect">
            <a:avLst/>
          </a:prstGeom>
          <a:noFill/>
          <a:ln>
            <a:noFill/>
          </a:ln>
        </p:spPr>
        <p:txBody>
          <a:bodyPr lIns="0" rIns="0" tIns="45000" bIns="45000"/>
          <a:p>
            <a:pPr>
              <a:lnSpc>
                <a:spcPct val="90000"/>
              </a:lnSpc>
              <a:buFont typeface="Calibri"/>
              <a:buChar char=" "/>
            </a:pPr>
            <a:r>
              <a:rPr lang="en-US" sz="2000">
                <a:solidFill>
                  <a:srgbClr val="5a3471"/>
                </a:solidFill>
                <a:latin typeface="Consolas"/>
              </a:rPr>
              <a:t>git checkout &lt;branch|commit&gt;</a:t>
            </a:r>
            <a:endParaRPr/>
          </a:p>
          <a:p>
            <a:pPr lvl="1">
              <a:lnSpc>
                <a:spcPct val="90000"/>
              </a:lnSpc>
              <a:buSzPct val="45000"/>
              <a:buFont typeface="StarSymbol"/>
              <a:buChar char="l"/>
            </a:pPr>
            <a:r>
              <a:rPr lang="en-US" sz="2000">
                <a:solidFill>
                  <a:srgbClr val="404040"/>
                </a:solidFill>
                <a:latin typeface="Segoe UI Light"/>
              </a:rPr>
              <a:t>Moves HEAD to that branch/commit</a:t>
            </a:r>
            <a:endParaRPr/>
          </a:p>
          <a:p>
            <a:pPr>
              <a:lnSpc>
                <a:spcPct val="90000"/>
              </a:lnSpc>
              <a:buFont typeface="Calibri"/>
              <a:buChar char=" "/>
            </a:pPr>
            <a:r>
              <a:rPr lang="en-US" sz="2000">
                <a:solidFill>
                  <a:srgbClr val="5a3471"/>
                </a:solidFill>
                <a:latin typeface="Consolas"/>
              </a:rPr>
              <a:t>git checkout &lt;commit&gt;&lt;file&gt;</a:t>
            </a:r>
            <a:endParaRPr/>
          </a:p>
          <a:p>
            <a:pPr lvl="1">
              <a:lnSpc>
                <a:spcPct val="90000"/>
              </a:lnSpc>
              <a:buSzPct val="45000"/>
              <a:buFont typeface="StarSymbol"/>
              <a:buChar char="l"/>
            </a:pPr>
            <a:r>
              <a:rPr lang="en-US" sz="2000">
                <a:solidFill>
                  <a:srgbClr val="404040"/>
                </a:solidFill>
                <a:latin typeface="Segoe UI Light"/>
              </a:rPr>
              <a:t>Takes &lt;file&gt; from the &lt;commit&gt;</a:t>
            </a:r>
            <a:endParaRPr/>
          </a:p>
          <a:p>
            <a:pPr>
              <a:lnSpc>
                <a:spcPct val="90000"/>
              </a:lnSpc>
              <a:buFont typeface="Calibri"/>
              <a:buChar char=" "/>
            </a:pPr>
            <a:r>
              <a:rPr lang="en-US" sz="2000">
                <a:solidFill>
                  <a:srgbClr val="5a3471"/>
                </a:solidFill>
                <a:latin typeface="Consolas"/>
              </a:rPr>
              <a:t>git revert &lt;commit&gt;</a:t>
            </a:r>
            <a:endParaRPr/>
          </a:p>
          <a:p>
            <a:pPr lvl="1">
              <a:lnSpc>
                <a:spcPct val="90000"/>
              </a:lnSpc>
              <a:buSzPct val="45000"/>
              <a:buFont typeface="StarSymbol"/>
              <a:buChar char="l"/>
            </a:pPr>
            <a:r>
              <a:rPr lang="en-US" sz="2000">
                <a:solidFill>
                  <a:srgbClr val="404040"/>
                </a:solidFill>
                <a:latin typeface="Segoe UI Light"/>
              </a:rPr>
              <a:t>Undoes the changes made in &lt;commit&gt;</a:t>
            </a:r>
            <a:endParaRPr/>
          </a:p>
        </p:txBody>
      </p:sp>
    </p:spTree>
  </p:cSld>
  <p:timing>
    <p:tnLst>
      <p:par>
        <p:cTn id="437" dur="indefinite" restart="never" nodeType="tmRoot">
          <p:childTnLst>
            <p:seq>
              <p:cTn id="438"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3"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HEAD and checkout</a:t>
            </a:r>
            <a:endParaRPr/>
          </a:p>
        </p:txBody>
      </p:sp>
      <p:sp>
        <p:nvSpPr>
          <p:cNvPr id="484"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Jumping through branches and time</a:t>
            </a:r>
            <a:endParaRPr/>
          </a:p>
          <a:p>
            <a:pPr>
              <a:lnSpc>
                <a:spcPct val="100000"/>
              </a:lnSpc>
            </a:pPr>
            <a:endParaRPr/>
          </a:p>
        </p:txBody>
      </p:sp>
    </p:spTree>
  </p:cSld>
  <p:timing>
    <p:tnLst>
      <p:par>
        <p:cTn id="439" dur="indefinite" restart="never" nodeType="tmRoot">
          <p:childTnLst>
            <p:seq>
              <p:cTn id="44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85" name="Picture 6" descr=""/>
          <p:cNvPicPr/>
          <p:nvPr/>
        </p:nvPicPr>
        <p:blipFill>
          <a:blip r:embed="rId1"/>
          <a:stretch>
            <a:fillRect/>
          </a:stretch>
        </p:blipFill>
        <p:spPr>
          <a:xfrm>
            <a:off x="8912520" y="286560"/>
            <a:ext cx="2239560" cy="397080"/>
          </a:xfrm>
          <a:prstGeom prst="rect">
            <a:avLst/>
          </a:prstGeom>
          <a:ln>
            <a:noFill/>
          </a:ln>
        </p:spPr>
      </p:pic>
      <p:sp>
        <p:nvSpPr>
          <p:cNvPr id="486" name="CustomShape 1"/>
          <p:cNvSpPr/>
          <p:nvPr/>
        </p:nvSpPr>
        <p:spPr>
          <a:xfrm>
            <a:off x="1276200" y="3333600"/>
            <a:ext cx="815400" cy="834480"/>
          </a:xfrm>
          <a:prstGeom prst="rect">
            <a:avLst/>
          </a:prstGeom>
          <a:solidFill>
            <a:srgbClr val="5d739a"/>
          </a:solidFill>
          <a:ln w="25560">
            <a:solidFill>
              <a:srgbClr val="ffffff"/>
            </a:solidFill>
            <a:round/>
          </a:ln>
        </p:spPr>
      </p:sp>
      <p:sp>
        <p:nvSpPr>
          <p:cNvPr id="487" name="CustomShape 2"/>
          <p:cNvSpPr/>
          <p:nvPr/>
        </p:nvSpPr>
        <p:spPr>
          <a:xfrm>
            <a:off x="2914560" y="3333600"/>
            <a:ext cx="815400" cy="834480"/>
          </a:xfrm>
          <a:prstGeom prst="rect">
            <a:avLst/>
          </a:prstGeom>
          <a:solidFill>
            <a:srgbClr val="5d739a"/>
          </a:solidFill>
          <a:ln w="25560">
            <a:solidFill>
              <a:srgbClr val="ffffff"/>
            </a:solidFill>
            <a:round/>
          </a:ln>
        </p:spPr>
      </p:sp>
      <p:sp>
        <p:nvSpPr>
          <p:cNvPr id="488" name="CustomShape 3"/>
          <p:cNvSpPr/>
          <p:nvPr/>
        </p:nvSpPr>
        <p:spPr>
          <a:xfrm>
            <a:off x="4552920" y="3333600"/>
            <a:ext cx="815400" cy="834480"/>
          </a:xfrm>
          <a:prstGeom prst="rect">
            <a:avLst/>
          </a:prstGeom>
          <a:solidFill>
            <a:srgbClr val="5d739a"/>
          </a:solidFill>
          <a:ln w="25560">
            <a:solidFill>
              <a:srgbClr val="ffffff"/>
            </a:solidFill>
            <a:round/>
          </a:ln>
        </p:spPr>
      </p:sp>
      <p:sp>
        <p:nvSpPr>
          <p:cNvPr id="489" name="CustomShape 4"/>
          <p:cNvSpPr/>
          <p:nvPr/>
        </p:nvSpPr>
        <p:spPr>
          <a:xfrm>
            <a:off x="2093400" y="3753000"/>
            <a:ext cx="815400" cy="360"/>
          </a:xfrm>
          <a:prstGeom prst="straightConnector1">
            <a:avLst/>
          </a:prstGeom>
          <a:noFill/>
          <a:ln w="25560">
            <a:solidFill>
              <a:srgbClr val="8784c7"/>
            </a:solidFill>
            <a:round/>
            <a:tailEnd len="med" type="triangle" w="med"/>
          </a:ln>
        </p:spPr>
      </p:sp>
      <p:sp>
        <p:nvSpPr>
          <p:cNvPr id="490" name="CustomShape 5"/>
          <p:cNvSpPr/>
          <p:nvPr/>
        </p:nvSpPr>
        <p:spPr>
          <a:xfrm>
            <a:off x="3731760" y="3753000"/>
            <a:ext cx="815400" cy="360"/>
          </a:xfrm>
          <a:prstGeom prst="straightConnector1">
            <a:avLst/>
          </a:prstGeom>
          <a:noFill/>
          <a:ln w="25560">
            <a:solidFill>
              <a:srgbClr val="8784c7"/>
            </a:solidFill>
            <a:round/>
            <a:tailEnd len="med" type="triangle" w="med"/>
          </a:ln>
        </p:spPr>
      </p:sp>
      <p:sp>
        <p:nvSpPr>
          <p:cNvPr id="491" name="CustomShape 6"/>
          <p:cNvSpPr/>
          <p:nvPr/>
        </p:nvSpPr>
        <p:spPr>
          <a:xfrm>
            <a:off x="4222800" y="4143240"/>
            <a:ext cx="134820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492" name="CustomShape 7"/>
          <p:cNvSpPr/>
          <p:nvPr/>
        </p:nvSpPr>
        <p:spPr>
          <a:xfrm>
            <a:off x="5690520" y="2495520"/>
            <a:ext cx="815400" cy="834480"/>
          </a:xfrm>
          <a:prstGeom prst="rect">
            <a:avLst/>
          </a:prstGeom>
          <a:solidFill>
            <a:srgbClr val="6997af"/>
          </a:solidFill>
          <a:ln w="25560">
            <a:solidFill>
              <a:srgbClr val="ffffff"/>
            </a:solidFill>
            <a:round/>
          </a:ln>
        </p:spPr>
      </p:sp>
      <p:sp>
        <p:nvSpPr>
          <p:cNvPr id="493" name="CustomShape 8"/>
          <p:cNvSpPr/>
          <p:nvPr/>
        </p:nvSpPr>
        <p:spPr>
          <a:xfrm flipV="1">
            <a:off x="5249160" y="2913120"/>
            <a:ext cx="434880" cy="538200"/>
          </a:xfrm>
          <a:prstGeom prst="straightConnector1">
            <a:avLst/>
          </a:prstGeom>
          <a:noFill/>
          <a:ln w="25560">
            <a:solidFill>
              <a:srgbClr val="8784c7"/>
            </a:solidFill>
            <a:round/>
            <a:tailEnd len="med" type="triangle" w="med"/>
          </a:ln>
        </p:spPr>
      </p:sp>
      <p:sp>
        <p:nvSpPr>
          <p:cNvPr id="494" name="CustomShape 9"/>
          <p:cNvSpPr/>
          <p:nvPr/>
        </p:nvSpPr>
        <p:spPr>
          <a:xfrm>
            <a:off x="7209000" y="2495520"/>
            <a:ext cx="815400" cy="834480"/>
          </a:xfrm>
          <a:prstGeom prst="rect">
            <a:avLst/>
          </a:prstGeom>
          <a:solidFill>
            <a:srgbClr val="6997af"/>
          </a:solidFill>
          <a:ln w="25560">
            <a:solidFill>
              <a:srgbClr val="ffffff"/>
            </a:solidFill>
            <a:round/>
          </a:ln>
        </p:spPr>
      </p:sp>
      <p:sp>
        <p:nvSpPr>
          <p:cNvPr id="495" name="CustomShape 10"/>
          <p:cNvSpPr/>
          <p:nvPr/>
        </p:nvSpPr>
        <p:spPr>
          <a:xfrm>
            <a:off x="6507000" y="2914560"/>
            <a:ext cx="695520" cy="360"/>
          </a:xfrm>
          <a:prstGeom prst="straightConnector1">
            <a:avLst/>
          </a:prstGeom>
          <a:noFill/>
          <a:ln w="25560">
            <a:solidFill>
              <a:srgbClr val="6997af"/>
            </a:solidFill>
            <a:round/>
            <a:tailEnd len="med" type="triangle" w="med"/>
          </a:ln>
        </p:spPr>
      </p:sp>
      <p:sp>
        <p:nvSpPr>
          <p:cNvPr id="496" name="CustomShape 11"/>
          <p:cNvSpPr/>
          <p:nvPr/>
        </p:nvSpPr>
        <p:spPr>
          <a:xfrm>
            <a:off x="6562800" y="2053080"/>
            <a:ext cx="232380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development</a:t>
            </a:r>
            <a:endParaRPr/>
          </a:p>
        </p:txBody>
      </p:sp>
      <p:sp>
        <p:nvSpPr>
          <p:cNvPr id="497" name="CustomShape 12"/>
          <p:cNvSpPr/>
          <p:nvPr/>
        </p:nvSpPr>
        <p:spPr>
          <a:xfrm>
            <a:off x="5690520" y="4511160"/>
            <a:ext cx="815400" cy="834480"/>
          </a:xfrm>
          <a:prstGeom prst="rect">
            <a:avLst/>
          </a:prstGeom>
          <a:solidFill>
            <a:srgbClr val="6f8183"/>
          </a:solidFill>
          <a:ln w="25560">
            <a:solidFill>
              <a:srgbClr val="ffffff"/>
            </a:solidFill>
            <a:round/>
          </a:ln>
        </p:spPr>
      </p:sp>
      <p:sp>
        <p:nvSpPr>
          <p:cNvPr id="498" name="CustomShape 13"/>
          <p:cNvSpPr/>
          <p:nvPr/>
        </p:nvSpPr>
        <p:spPr>
          <a:xfrm>
            <a:off x="7209000" y="4511160"/>
            <a:ext cx="815400" cy="834480"/>
          </a:xfrm>
          <a:prstGeom prst="rect">
            <a:avLst/>
          </a:prstGeom>
          <a:solidFill>
            <a:srgbClr val="6f8183"/>
          </a:solidFill>
          <a:ln w="25560">
            <a:solidFill>
              <a:srgbClr val="ffffff"/>
            </a:solidFill>
            <a:round/>
          </a:ln>
        </p:spPr>
      </p:sp>
      <p:sp>
        <p:nvSpPr>
          <p:cNvPr id="499" name="CustomShape 14"/>
          <p:cNvSpPr/>
          <p:nvPr/>
        </p:nvSpPr>
        <p:spPr>
          <a:xfrm>
            <a:off x="6507000" y="4896000"/>
            <a:ext cx="695520" cy="360"/>
          </a:xfrm>
          <a:prstGeom prst="straightConnector1">
            <a:avLst/>
          </a:prstGeom>
          <a:noFill/>
          <a:ln w="25560">
            <a:solidFill>
              <a:srgbClr val="6f8183"/>
            </a:solidFill>
            <a:round/>
            <a:tailEnd len="med" type="triangle" w="med"/>
          </a:ln>
        </p:spPr>
      </p:sp>
      <p:sp>
        <p:nvSpPr>
          <p:cNvPr id="500" name="CustomShape 15"/>
          <p:cNvSpPr/>
          <p:nvPr/>
        </p:nvSpPr>
        <p:spPr>
          <a:xfrm>
            <a:off x="5249880" y="4046400"/>
            <a:ext cx="554760" cy="581040"/>
          </a:xfrm>
          <a:prstGeom prst="straightConnector1">
            <a:avLst/>
          </a:prstGeom>
          <a:noFill/>
          <a:ln w="25560">
            <a:solidFill>
              <a:srgbClr val="8784c7"/>
            </a:solidFill>
            <a:round/>
            <a:tailEnd len="med" type="triangle" w="med"/>
          </a:ln>
        </p:spPr>
      </p:sp>
      <p:sp>
        <p:nvSpPr>
          <p:cNvPr id="501" name="CustomShape 16"/>
          <p:cNvSpPr/>
          <p:nvPr/>
        </p:nvSpPr>
        <p:spPr>
          <a:xfrm>
            <a:off x="8727120" y="4511160"/>
            <a:ext cx="815400" cy="834480"/>
          </a:xfrm>
          <a:prstGeom prst="rect">
            <a:avLst/>
          </a:prstGeom>
          <a:solidFill>
            <a:srgbClr val="6f8183"/>
          </a:solidFill>
          <a:ln w="25560">
            <a:solidFill>
              <a:srgbClr val="ffffff"/>
            </a:solidFill>
            <a:round/>
          </a:ln>
        </p:spPr>
      </p:sp>
      <p:sp>
        <p:nvSpPr>
          <p:cNvPr id="502" name="CustomShape 17"/>
          <p:cNvSpPr/>
          <p:nvPr/>
        </p:nvSpPr>
        <p:spPr>
          <a:xfrm>
            <a:off x="8025120" y="4896000"/>
            <a:ext cx="695520" cy="360"/>
          </a:xfrm>
          <a:prstGeom prst="straightConnector1">
            <a:avLst/>
          </a:prstGeom>
          <a:noFill/>
          <a:ln w="25560">
            <a:solidFill>
              <a:srgbClr val="6f8183"/>
            </a:solidFill>
            <a:round/>
            <a:tailEnd len="med" type="triangle" w="med"/>
          </a:ln>
        </p:spPr>
      </p:sp>
      <p:sp>
        <p:nvSpPr>
          <p:cNvPr id="503" name="CustomShape 18"/>
          <p:cNvSpPr/>
          <p:nvPr/>
        </p:nvSpPr>
        <p:spPr>
          <a:xfrm>
            <a:off x="7875360" y="5302080"/>
            <a:ext cx="251856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experimental</a:t>
            </a:r>
            <a:endParaRPr/>
          </a:p>
        </p:txBody>
      </p:sp>
      <p:sp>
        <p:nvSpPr>
          <p:cNvPr id="504" name="CustomShape 19"/>
          <p:cNvSpPr/>
          <p:nvPr/>
        </p:nvSpPr>
        <p:spPr>
          <a:xfrm>
            <a:off x="4411800" y="4893480"/>
            <a:ext cx="95796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505" name="CustomShape 20"/>
          <p:cNvSpPr/>
          <p:nvPr/>
        </p:nvSpPr>
        <p:spPr>
          <a:xfrm>
            <a:off x="4892760" y="4556520"/>
            <a:ext cx="2520" cy="403560"/>
          </a:xfrm>
          <a:prstGeom prst="straightConnector1">
            <a:avLst/>
          </a:prstGeom>
          <a:noFill/>
          <a:ln w="25560">
            <a:solidFill>
              <a:srgbClr val="ad84c6"/>
            </a:solidFill>
            <a:round/>
            <a:tailEnd len="med" type="triangle" w="med"/>
          </a:ln>
        </p:spPr>
      </p:sp>
      <p:sp>
        <p:nvSpPr>
          <p:cNvPr id="506" name="CustomShape 21"/>
          <p:cNvSpPr/>
          <p:nvPr/>
        </p:nvSpPr>
        <p:spPr>
          <a:xfrm>
            <a:off x="363240" y="5411520"/>
            <a:ext cx="374436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development</a:t>
            </a:r>
            <a:endParaRPr/>
          </a:p>
        </p:txBody>
      </p:sp>
      <p:sp>
        <p:nvSpPr>
          <p:cNvPr id="507" name="CustomShape 22"/>
          <p:cNvSpPr/>
          <p:nvPr/>
        </p:nvSpPr>
        <p:spPr>
          <a:xfrm>
            <a:off x="358200" y="5699520"/>
            <a:ext cx="388332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experimental</a:t>
            </a:r>
            <a:endParaRPr/>
          </a:p>
        </p:txBody>
      </p:sp>
      <p:sp>
        <p:nvSpPr>
          <p:cNvPr id="508" name="CustomShape 23"/>
          <p:cNvSpPr/>
          <p:nvPr/>
        </p:nvSpPr>
        <p:spPr>
          <a:xfrm>
            <a:off x="9178560" y="2031120"/>
            <a:ext cx="95796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509" name="CustomShape 24"/>
          <p:cNvSpPr/>
          <p:nvPr/>
        </p:nvSpPr>
        <p:spPr>
          <a:xfrm>
            <a:off x="8739360" y="2271600"/>
            <a:ext cx="498600" cy="1440"/>
          </a:xfrm>
          <a:prstGeom prst="straightConnector1">
            <a:avLst/>
          </a:prstGeom>
          <a:noFill/>
          <a:ln w="25560">
            <a:solidFill>
              <a:srgbClr val="ad84c6"/>
            </a:solidFill>
            <a:round/>
            <a:tailEnd len="med" type="triangle" w="med"/>
          </a:ln>
        </p:spPr>
      </p:sp>
      <p:sp>
        <p:nvSpPr>
          <p:cNvPr id="510" name="CustomShape 25"/>
          <p:cNvSpPr/>
          <p:nvPr/>
        </p:nvSpPr>
        <p:spPr>
          <a:xfrm>
            <a:off x="1379880" y="356688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
        <p:nvSpPr>
          <p:cNvPr id="511" name="CustomShape 26"/>
          <p:cNvSpPr/>
          <p:nvPr/>
        </p:nvSpPr>
        <p:spPr>
          <a:xfrm>
            <a:off x="3020400" y="3566880"/>
            <a:ext cx="59292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2c3</a:t>
            </a:r>
            <a:endParaRPr/>
          </a:p>
        </p:txBody>
      </p:sp>
      <p:sp>
        <p:nvSpPr>
          <p:cNvPr id="512" name="CustomShape 27"/>
          <p:cNvSpPr/>
          <p:nvPr/>
        </p:nvSpPr>
        <p:spPr>
          <a:xfrm>
            <a:off x="4656600" y="356688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d4e</a:t>
            </a:r>
            <a:endParaRPr/>
          </a:p>
        </p:txBody>
      </p:sp>
      <p:sp>
        <p:nvSpPr>
          <p:cNvPr id="513" name="CustomShape 28"/>
          <p:cNvSpPr/>
          <p:nvPr/>
        </p:nvSpPr>
        <p:spPr>
          <a:xfrm>
            <a:off x="5791680" y="2728800"/>
            <a:ext cx="61308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6h3</a:t>
            </a:r>
            <a:endParaRPr/>
          </a:p>
        </p:txBody>
      </p:sp>
      <p:sp>
        <p:nvSpPr>
          <p:cNvPr id="514" name="CustomShape 29"/>
          <p:cNvSpPr/>
          <p:nvPr/>
        </p:nvSpPr>
        <p:spPr>
          <a:xfrm>
            <a:off x="7346160" y="2733480"/>
            <a:ext cx="5490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2f3</a:t>
            </a:r>
            <a:endParaRPr/>
          </a:p>
        </p:txBody>
      </p:sp>
      <p:sp>
        <p:nvSpPr>
          <p:cNvPr id="515" name="CustomShape 30"/>
          <p:cNvSpPr/>
          <p:nvPr/>
        </p:nvSpPr>
        <p:spPr>
          <a:xfrm>
            <a:off x="5818320" y="474444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1a2</a:t>
            </a:r>
            <a:endParaRPr/>
          </a:p>
        </p:txBody>
      </p:sp>
      <p:sp>
        <p:nvSpPr>
          <p:cNvPr id="516" name="CustomShape 31"/>
          <p:cNvSpPr/>
          <p:nvPr/>
        </p:nvSpPr>
        <p:spPr>
          <a:xfrm>
            <a:off x="7324200" y="4744440"/>
            <a:ext cx="59292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b3c</a:t>
            </a:r>
            <a:endParaRPr/>
          </a:p>
        </p:txBody>
      </p:sp>
      <p:sp>
        <p:nvSpPr>
          <p:cNvPr id="517" name="CustomShape 32"/>
          <p:cNvSpPr/>
          <p:nvPr/>
        </p:nvSpPr>
        <p:spPr>
          <a:xfrm>
            <a:off x="8853480" y="474444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4de</a:t>
            </a:r>
            <a:endParaRPr/>
          </a:p>
        </p:txBody>
      </p:sp>
      <p:sp>
        <p:nvSpPr>
          <p:cNvPr id="518" name="CustomShape 33"/>
          <p:cNvSpPr/>
          <p:nvPr/>
        </p:nvSpPr>
        <p:spPr>
          <a:xfrm>
            <a:off x="10738800" y="5316840"/>
            <a:ext cx="957960" cy="51372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519" name="CustomShape 34"/>
          <p:cNvSpPr/>
          <p:nvPr/>
        </p:nvSpPr>
        <p:spPr>
          <a:xfrm>
            <a:off x="10232640" y="5502600"/>
            <a:ext cx="498600" cy="1440"/>
          </a:xfrm>
          <a:prstGeom prst="straightConnector1">
            <a:avLst/>
          </a:prstGeom>
          <a:noFill/>
          <a:ln w="25560">
            <a:solidFill>
              <a:srgbClr val="ad84c6"/>
            </a:solidFill>
            <a:round/>
            <a:tailEnd len="med" type="triangle" w="med"/>
          </a:ln>
        </p:spPr>
      </p:sp>
      <p:sp>
        <p:nvSpPr>
          <p:cNvPr id="520" name="CustomShape 35"/>
          <p:cNvSpPr/>
          <p:nvPr/>
        </p:nvSpPr>
        <p:spPr>
          <a:xfrm>
            <a:off x="366480" y="5123520"/>
            <a:ext cx="2634120" cy="45504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2c3</a:t>
            </a:r>
            <a:endParaRPr/>
          </a:p>
        </p:txBody>
      </p:sp>
      <p:sp>
        <p:nvSpPr>
          <p:cNvPr id="521" name="CustomShape 36"/>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HEAD and checkout</a:t>
            </a:r>
            <a:endParaRPr/>
          </a:p>
        </p:txBody>
      </p:sp>
    </p:spTree>
  </p:cSld>
  <p:timing>
    <p:tnLst>
      <p:par>
        <p:cTn id="441" dur="indefinite" restart="never" nodeType="tmRoot">
          <p:childTnLst>
            <p:seq>
              <p:cTn id="442" nodeType="mainSeq">
                <p:childTnLst>
                  <p:par>
                    <p:cTn id="443" fill="freeze">
                      <p:stCondLst>
                        <p:cond delay="indefinite"/>
                      </p:stCondLst>
                      <p:childTnLst>
                        <p:par>
                          <p:cTn id="444" fill="freeze">
                            <p:stCondLst>
                              <p:cond delay="0"/>
                            </p:stCondLst>
                            <p:childTnLst>
                              <p:par>
                                <p:cTn id="445" nodeType="clickEffect" fill="hold" presetClass="entr" presetID="42">
                                  <p:stCondLst>
                                    <p:cond delay="0"/>
                                  </p:stCondLst>
                                  <p:childTnLst>
                                    <p:set>
                                      <p:cBhvr>
                                        <p:cTn id="446" dur="1" fill="hold">
                                          <p:stCondLst>
                                            <p:cond delay="0"/>
                                          </p:stCondLst>
                                        </p:cTn>
                                        <p:attrNameLst>
                                          <p:attrName>style.visibility</p:attrName>
                                        </p:attrNameLst>
                                      </p:cBhvr>
                                      <p:to>
                                        <p:strVal val="visible"/>
                                      </p:to>
                                    </p:set>
                                    <p:animEffect filter="fade" transition="in">
                                      <p:cBhvr additive="repl">
                                        <p:cTn id="447" dur="250" fill="freeze"/>
                                      </p:cBhvr>
                                    </p:animEffect>
                                    <p:anim calcmode="lin" valueType="num">
                                      <p:cBhvr additive="repl">
                                        <p:cTn id="448" dur="250" fill="hold"/>
                                        <p:attrNameLst>
                                          <p:attrName>ppt_x</p:attrName>
                                        </p:attrNameLst>
                                      </p:cBhvr>
                                      <p:tavLst>
                                        <p:tav tm="0">
                                          <p:val>
                                            <p:strVal val="#ppt_x"/>
                                          </p:val>
                                        </p:tav>
                                        <p:tav tm="100000">
                                          <p:val>
                                            <p:strVal val="#ppt_x"/>
                                          </p:val>
                                        </p:tav>
                                      </p:tavLst>
                                    </p:anim>
                                    <p:anim calcmode="lin" valueType="num">
                                      <p:cBhvr additive="repl">
                                        <p:cTn id="449" dur="250" fill="hold"/>
                                        <p:attrNameLst>
                                          <p:attrName>ppt_y</p:attrName>
                                        </p:attrNameLst>
                                      </p:cBhvr>
                                      <p:tavLst>
                                        <p:tav tm="0">
                                          <p:val>
                                            <p:strVal val="#ppt_y+.1"/>
                                          </p:val>
                                        </p:tav>
                                        <p:tav tm="100000">
                                          <p:val>
                                            <p:strVal val="#ppt_y"/>
                                          </p:val>
                                        </p:tav>
                                      </p:tavLst>
                                    </p:anim>
                                  </p:childTnLst>
                                </p:cTn>
                              </p:par>
                            </p:childTnLst>
                          </p:cTn>
                        </p:par>
                        <p:par>
                          <p:cTn id="450" fill="freeze">
                            <p:stCondLst>
                              <p:cond delay="250"/>
                            </p:stCondLst>
                            <p:childTnLst>
                              <p:par>
                                <p:cTn id="451" nodeType="afterEffect" fill="hold" presetClass="path" presetID="42">
                                  <p:stCondLst>
                                    <p:cond delay="0"/>
                                  </p:stCondLst>
                                </p:cTn>
                              </p:par>
                              <p:par>
                                <p:cTn id="452" nodeType="withEffect" fill="hold" presetClass="path" presetID="42">
                                  <p:stCondLst>
                                    <p:cond delay="0"/>
                                  </p:stCondLst>
                                </p:cTn>
                              </p:par>
                            </p:childTnLst>
                          </p:cTn>
                        </p:par>
                        <p:par>
                          <p:cTn id="453" fill="freeze">
                            <p:stCondLst>
                              <p:cond delay="250"/>
                            </p:stCondLst>
                            <p:childTnLst>
                              <p:par>
                                <p:cTn id="454" nodeType="afterEffect" fill="hold" presetClass="emph" presetID="8">
                                  <p:stCondLst>
                                    <p:cond delay="0"/>
                                  </p:stCondLst>
                                </p:cTn>
                              </p:par>
                            </p:childTnLst>
                          </p:cTn>
                        </p:par>
                      </p:childTnLst>
                    </p:cTn>
                  </p:par>
                  <p:par>
                    <p:cTn id="455" fill="freeze">
                      <p:stCondLst>
                        <p:cond delay="indefinite"/>
                      </p:stCondLst>
                      <p:childTnLst>
                        <p:par>
                          <p:cTn id="456" fill="freeze">
                            <p:stCondLst>
                              <p:cond delay="0"/>
                            </p:stCondLst>
                            <p:childTnLst>
                              <p:par>
                                <p:cTn id="457" nodeType="clickEffect" fill="hold" presetClass="entr" presetID="42">
                                  <p:stCondLst>
                                    <p:cond delay="0"/>
                                  </p:stCondLst>
                                  <p:childTnLst>
                                    <p:set>
                                      <p:cBhvr>
                                        <p:cTn id="458" dur="1" fill="hold">
                                          <p:stCondLst>
                                            <p:cond delay="0"/>
                                          </p:stCondLst>
                                        </p:cTn>
                                        <p:attrNameLst>
                                          <p:attrName>style.visibility</p:attrName>
                                        </p:attrNameLst>
                                      </p:cBhvr>
                                      <p:to>
                                        <p:strVal val="visible"/>
                                      </p:to>
                                    </p:set>
                                    <p:animEffect filter="fade" transition="in">
                                      <p:cBhvr additive="repl">
                                        <p:cTn id="459" dur="250" fill="freeze"/>
                                      </p:cBhvr>
                                    </p:animEffect>
                                    <p:anim calcmode="lin" valueType="num">
                                      <p:cBhvr additive="repl">
                                        <p:cTn id="460" dur="250" fill="hold"/>
                                        <p:attrNameLst>
                                          <p:attrName>ppt_x</p:attrName>
                                        </p:attrNameLst>
                                      </p:cBhvr>
                                      <p:tavLst>
                                        <p:tav tm="0">
                                          <p:val>
                                            <p:strVal val="#ppt_x"/>
                                          </p:val>
                                        </p:tav>
                                        <p:tav tm="100000">
                                          <p:val>
                                            <p:strVal val="#ppt_x"/>
                                          </p:val>
                                        </p:tav>
                                      </p:tavLst>
                                    </p:anim>
                                    <p:anim calcmode="lin" valueType="num">
                                      <p:cBhvr additive="repl">
                                        <p:cTn id="461" dur="250" fill="hold"/>
                                        <p:attrNameLst>
                                          <p:attrName>ppt_y</p:attrName>
                                        </p:attrNameLst>
                                      </p:cBhvr>
                                      <p:tavLst>
                                        <p:tav tm="0">
                                          <p:val>
                                            <p:strVal val="#ppt_y+.1"/>
                                          </p:val>
                                        </p:tav>
                                        <p:tav tm="100000">
                                          <p:val>
                                            <p:strVal val="#ppt_y"/>
                                          </p:val>
                                        </p:tav>
                                      </p:tavLst>
                                    </p:anim>
                                  </p:childTnLst>
                                </p:cTn>
                              </p:par>
                              <p:par>
                                <p:cTn id="462" nodeType="withEffect" fill="hold" presetClass="exit" presetID="47">
                                  <p:stCondLst>
                                    <p:cond delay="0"/>
                                  </p:stCondLst>
                                  <p:childTnLst>
                                    <p:animEffect filter="fade" transition="in">
                                      <p:cBhvr additive="repl">
                                        <p:cTn id="463" dur="250" fill="freeze"/>
                                      </p:cBhvr>
                                    </p:animEffect>
                                    <p:anim calcmode="lin" valueType="num">
                                      <p:cBhvr additive="repl">
                                        <p:cTn id="464" dur="250" fill="freeze"/>
                                        <p:attrNameLst>
                                          <p:attrName>ppt_x</p:attrName>
                                        </p:attrNameLst>
                                      </p:cBhvr>
                                      <p:tavLst>
                                        <p:tav tm="0">
                                          <p:val>
                                            <p:strVal val="#ppt_x"/>
                                          </p:val>
                                        </p:tav>
                                        <p:tav tm="100000">
                                          <p:val>
                                            <p:strVal val="#ppt_x"/>
                                          </p:val>
                                        </p:tav>
                                      </p:tavLst>
                                    </p:anim>
                                    <p:anim calcmode="lin" valueType="num">
                                      <p:cBhvr additive="repl">
                                        <p:cTn id="465" dur="250" fill="freeze"/>
                                        <p:attrNameLst>
                                          <p:attrName>ppt_y</p:attrName>
                                        </p:attrNameLst>
                                      </p:cBhvr>
                                      <p:tavLst>
                                        <p:tav tm="0">
                                          <p:val>
                                            <p:strVal val="#ppt_y"/>
                                          </p:val>
                                        </p:tav>
                                        <p:tav tm="100000">
                                          <p:val>
                                            <p:strVal val="#ppt_y-.1"/>
                                          </p:val>
                                        </p:tav>
                                      </p:tavLst>
                                    </p:anim>
                                    <p:set>
                                      <p:cBhvr>
                                        <p:cTn id="466" dur="1" fill="hold">
                                          <p:stCondLst>
                                            <p:cond delay="248"/>
                                          </p:stCondLst>
                                        </p:cTn>
                                        <p:attrNameLst>
                                          <p:attrName>style.visibility</p:attrName>
                                        </p:attrNameLst>
                                      </p:cBhvr>
                                      <p:to>
                                        <p:strVal val="hidden"/>
                                      </p:to>
                                    </p:set>
                                  </p:childTnLst>
                                </p:cTn>
                              </p:par>
                            </p:childTnLst>
                          </p:cTn>
                        </p:par>
                        <p:par>
                          <p:cTn id="467" fill="freeze">
                            <p:stCondLst>
                              <p:cond delay="250"/>
                            </p:stCondLst>
                            <p:childTnLst>
                              <p:par>
                                <p:cTn id="468" nodeType="afterEffect" fill="hold" presetClass="path" presetID="42">
                                  <p:stCondLst>
                                    <p:cond delay="0"/>
                                  </p:stCondLst>
                                </p:cTn>
                              </p:par>
                              <p:par>
                                <p:cTn id="469" nodeType="withEffect" fill="hold" presetClass="path" presetID="42">
                                  <p:stCondLst>
                                    <p:cond delay="0"/>
                                  </p:stCondLst>
                                </p:cTn>
                              </p:par>
                            </p:childTnLst>
                          </p:cTn>
                        </p:par>
                      </p:childTnLst>
                    </p:cTn>
                  </p:par>
                  <p:par>
                    <p:cTn id="470" fill="freeze">
                      <p:stCondLst>
                        <p:cond delay="indefinite"/>
                      </p:stCondLst>
                      <p:childTnLst>
                        <p:par>
                          <p:cTn id="471" fill="freeze">
                            <p:stCondLst>
                              <p:cond delay="0"/>
                            </p:stCondLst>
                            <p:childTnLst>
                              <p:par>
                                <p:cTn id="472" nodeType="clickEffect" fill="hold" presetClass="entr" presetID="42">
                                  <p:stCondLst>
                                    <p:cond delay="0"/>
                                  </p:stCondLst>
                                  <p:childTnLst>
                                    <p:set>
                                      <p:cBhvr>
                                        <p:cTn id="473" dur="1" fill="hold">
                                          <p:stCondLst>
                                            <p:cond delay="0"/>
                                          </p:stCondLst>
                                        </p:cTn>
                                        <p:attrNameLst>
                                          <p:attrName>style.visibility</p:attrName>
                                        </p:attrNameLst>
                                      </p:cBhvr>
                                      <p:to>
                                        <p:strVal val="visible"/>
                                      </p:to>
                                    </p:set>
                                    <p:animEffect filter="fade" transition="in">
                                      <p:cBhvr additive="repl">
                                        <p:cTn id="474" dur="250" fill="freeze"/>
                                      </p:cBhvr>
                                    </p:animEffect>
                                    <p:anim calcmode="lin" valueType="num">
                                      <p:cBhvr additive="repl">
                                        <p:cTn id="475" dur="250" fill="hold"/>
                                        <p:attrNameLst>
                                          <p:attrName>ppt_x</p:attrName>
                                        </p:attrNameLst>
                                      </p:cBhvr>
                                      <p:tavLst>
                                        <p:tav tm="0">
                                          <p:val>
                                            <p:strVal val="#ppt_x"/>
                                          </p:val>
                                        </p:tav>
                                        <p:tav tm="100000">
                                          <p:val>
                                            <p:strVal val="#ppt_x"/>
                                          </p:val>
                                        </p:tav>
                                      </p:tavLst>
                                    </p:anim>
                                    <p:anim calcmode="lin" valueType="num">
                                      <p:cBhvr additive="repl">
                                        <p:cTn id="476" dur="250" fill="hold"/>
                                        <p:attrNameLst>
                                          <p:attrName>ppt_y</p:attrName>
                                        </p:attrNameLst>
                                      </p:cBhvr>
                                      <p:tavLst>
                                        <p:tav tm="0">
                                          <p:val>
                                            <p:strVal val="#ppt_y+.1"/>
                                          </p:val>
                                        </p:tav>
                                        <p:tav tm="100000">
                                          <p:val>
                                            <p:strVal val="#ppt_y"/>
                                          </p:val>
                                        </p:tav>
                                      </p:tavLst>
                                    </p:anim>
                                  </p:childTnLst>
                                </p:cTn>
                              </p:par>
                              <p:par>
                                <p:cTn id="477" nodeType="withEffect" fill="hold" presetClass="exit" presetID="47">
                                  <p:stCondLst>
                                    <p:cond delay="0"/>
                                  </p:stCondLst>
                                  <p:childTnLst>
                                    <p:animEffect filter="fade" transition="in">
                                      <p:cBhvr additive="repl">
                                        <p:cTn id="478" dur="250" fill="freeze"/>
                                      </p:cBhvr>
                                    </p:animEffect>
                                    <p:anim calcmode="lin" valueType="num">
                                      <p:cBhvr additive="repl">
                                        <p:cTn id="479" dur="250" fill="freeze"/>
                                        <p:attrNameLst>
                                          <p:attrName>ppt_x</p:attrName>
                                        </p:attrNameLst>
                                      </p:cBhvr>
                                      <p:tavLst>
                                        <p:tav tm="0">
                                          <p:val>
                                            <p:strVal val="#ppt_x"/>
                                          </p:val>
                                        </p:tav>
                                        <p:tav tm="100000">
                                          <p:val>
                                            <p:strVal val="#ppt_x"/>
                                          </p:val>
                                        </p:tav>
                                      </p:tavLst>
                                    </p:anim>
                                    <p:anim calcmode="lin" valueType="num">
                                      <p:cBhvr additive="repl">
                                        <p:cTn id="480" dur="250" fill="freeze"/>
                                        <p:attrNameLst>
                                          <p:attrName>ppt_y</p:attrName>
                                        </p:attrNameLst>
                                      </p:cBhvr>
                                      <p:tavLst>
                                        <p:tav tm="0">
                                          <p:val>
                                            <p:strVal val="#ppt_y"/>
                                          </p:val>
                                        </p:tav>
                                        <p:tav tm="100000">
                                          <p:val>
                                            <p:strVal val="#ppt_y-.1"/>
                                          </p:val>
                                        </p:tav>
                                      </p:tavLst>
                                    </p:anim>
                                    <p:set>
                                      <p:cBhvr>
                                        <p:cTn id="481" dur="1" fill="hold">
                                          <p:stCondLst>
                                            <p:cond delay="248"/>
                                          </p:stCondLst>
                                        </p:cTn>
                                        <p:attrNameLst>
                                          <p:attrName>style.visibility</p:attrName>
                                        </p:attrNameLst>
                                      </p:cBhvr>
                                      <p:to>
                                        <p:strVal val="hidden"/>
                                      </p:to>
                                    </p:set>
                                  </p:childTnLst>
                                </p:cTn>
                              </p:par>
                            </p:childTnLst>
                          </p:cTn>
                        </p:par>
                        <p:par>
                          <p:cTn id="482" fill="freeze">
                            <p:stCondLst>
                              <p:cond delay="250"/>
                            </p:stCondLst>
                            <p:childTnLst>
                              <p:par>
                                <p:cTn id="483" nodeType="afterEffect" fill="hold" presetClass="path" presetID="42">
                                  <p:stCondLst>
                                    <p:cond delay="0"/>
                                  </p:stCondLst>
                                </p:cTn>
                              </p:par>
                              <p:par>
                                <p:cTn id="484" nodeType="withEffect" fill="hold" presetClass="path" presetID="42">
                                  <p:stCondLst>
                                    <p:cond delay="0"/>
                                  </p:stCondLst>
                                </p:cTn>
                              </p:par>
                            </p:childTnLst>
                          </p:cTn>
                        </p:par>
                        <p:par>
                          <p:cTn id="485" fill="freeze">
                            <p:stCondLst>
                              <p:cond delay="250"/>
                            </p:stCondLst>
                            <p:childTnLst>
                              <p:par>
                                <p:cTn id="486" nodeType="afterEffect" fill="hold" presetClass="emph" presetID="8">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Reset</a:t>
            </a:r>
            <a:endParaRPr/>
          </a:p>
        </p:txBody>
      </p:sp>
      <p:sp>
        <p:nvSpPr>
          <p:cNvPr id="523"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 stuff gets out of control</a:t>
            </a:r>
            <a:endParaRPr/>
          </a:p>
        </p:txBody>
      </p:sp>
    </p:spTree>
  </p:cSld>
  <p:timing>
    <p:tnLst>
      <p:par>
        <p:cTn id="487" dur="indefinite" restart="never" nodeType="tmRoot">
          <p:childTnLst>
            <p:seq>
              <p:cTn id="48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pic>
        <p:nvPicPr>
          <p:cNvPr id="299" name="Picture 6" descr=""/>
          <p:cNvPicPr/>
          <p:nvPr/>
        </p:nvPicPr>
        <p:blipFill>
          <a:blip r:embed="rId1"/>
          <a:stretch>
            <a:fillRect/>
          </a:stretch>
        </p:blipFill>
        <p:spPr>
          <a:xfrm>
            <a:off x="8912520" y="286560"/>
            <a:ext cx="2239560" cy="397080"/>
          </a:xfrm>
          <a:prstGeom prst="rect">
            <a:avLst/>
          </a:prstGeom>
          <a:ln>
            <a:noFill/>
          </a:ln>
        </p:spPr>
      </p:pic>
      <p:sp>
        <p:nvSpPr>
          <p:cNvPr id="300"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Installation</a:t>
            </a:r>
            <a:endParaRPr/>
          </a:p>
        </p:txBody>
      </p:sp>
      <p:sp>
        <p:nvSpPr>
          <p:cNvPr id="301" name="CustomShape 2"/>
          <p:cNvSpPr/>
          <p:nvPr/>
        </p:nvSpPr>
        <p:spPr>
          <a:xfrm>
            <a:off x="1097280" y="1845720"/>
            <a:ext cx="10056960" cy="4021920"/>
          </a:xfrm>
          <a:prstGeom prst="rect">
            <a:avLst/>
          </a:prstGeom>
          <a:noFill/>
          <a:ln>
            <a:noFill/>
          </a:ln>
        </p:spPr>
        <p:txBody>
          <a:bodyPr lIns="0" rIns="0" tIns="45000" bIns="45000"/>
          <a:p>
            <a:pPr>
              <a:lnSpc>
                <a:spcPct val="90000"/>
              </a:lnSpc>
              <a:buFont typeface="Calibri"/>
              <a:buChar char=" "/>
            </a:pPr>
            <a:r>
              <a:rPr b="1" lang="en-US" sz="3200">
                <a:solidFill>
                  <a:srgbClr val="404040"/>
                </a:solidFill>
                <a:latin typeface="Segoe UI Light"/>
              </a:rPr>
              <a:t>Everyone</a:t>
            </a:r>
            <a:endParaRPr/>
          </a:p>
          <a:p>
            <a:pPr algn="r">
              <a:lnSpc>
                <a:spcPct val="100000"/>
              </a:lnSpc>
              <a:buFont typeface="Calibri"/>
              <a:buChar char=" "/>
            </a:pPr>
            <a:r>
              <a:rPr lang="en-US" sz="3200">
                <a:solidFill>
                  <a:srgbClr val="404040"/>
                </a:solidFill>
                <a:latin typeface="Segoe UI Light"/>
              </a:rPr>
              <a:t>Install Git: </a:t>
            </a:r>
            <a:r>
              <a:rPr lang="en-US" sz="3200" u="sng">
                <a:solidFill>
                  <a:srgbClr val="0000ff"/>
                </a:solidFill>
                <a:latin typeface="Segoe UI Light"/>
              </a:rPr>
              <a:t>www.git-scm.com/downloads</a:t>
            </a:r>
            <a:r>
              <a:rPr lang="en-US" sz="3200">
                <a:solidFill>
                  <a:srgbClr val="404040"/>
                </a:solidFill>
                <a:latin typeface="Segoe UI Light"/>
              </a:rPr>
              <a:t> </a:t>
            </a:r>
            <a:endParaRPr/>
          </a:p>
          <a:p>
            <a:pPr algn="r">
              <a:lnSpc>
                <a:spcPct val="100000"/>
              </a:lnSpc>
              <a:buFont typeface="Calibri"/>
              <a:buChar char=" "/>
            </a:pPr>
            <a:r>
              <a:rPr lang="en-US" sz="3200">
                <a:solidFill>
                  <a:srgbClr val="404040"/>
                </a:solidFill>
                <a:latin typeface="Segoe UI Light"/>
              </a:rPr>
              <a:t>Install Sublime Text 2: </a:t>
            </a:r>
            <a:r>
              <a:rPr lang="en-US" sz="3200" u="sng">
                <a:solidFill>
                  <a:srgbClr val="0000ff"/>
                </a:solidFill>
                <a:latin typeface="Segoe UI Light"/>
              </a:rPr>
              <a:t>http://www.sublimetext.com/2</a:t>
            </a:r>
            <a:r>
              <a:rPr lang="en-US" sz="3200">
                <a:solidFill>
                  <a:srgbClr val="404040"/>
                </a:solidFill>
                <a:latin typeface="Segoe UI Light"/>
              </a:rPr>
              <a:t> </a:t>
            </a:r>
            <a:endParaRPr/>
          </a:p>
          <a:p>
            <a:pPr>
              <a:lnSpc>
                <a:spcPct val="90000"/>
              </a:lnSpc>
            </a:pPr>
            <a:endParaRPr/>
          </a:p>
          <a:p>
            <a:pPr>
              <a:lnSpc>
                <a:spcPct val="90000"/>
              </a:lnSpc>
              <a:buFont typeface="Calibri"/>
              <a:buChar char=" "/>
            </a:pPr>
            <a:r>
              <a:rPr b="1" lang="en-US" sz="3200">
                <a:solidFill>
                  <a:srgbClr val="404040"/>
                </a:solidFill>
                <a:latin typeface="Segoe UI Light"/>
              </a:rPr>
              <a:t>If (Windows Users)</a:t>
            </a:r>
            <a:endParaRPr/>
          </a:p>
          <a:p>
            <a:pPr algn="r">
              <a:lnSpc>
                <a:spcPct val="100000"/>
              </a:lnSpc>
              <a:buFont typeface="Calibri"/>
              <a:buChar char=" "/>
            </a:pPr>
            <a:r>
              <a:rPr lang="en-US" sz="3200">
                <a:solidFill>
                  <a:srgbClr val="404040"/>
                </a:solidFill>
                <a:latin typeface="Segoe UI Light"/>
              </a:rPr>
              <a:t>Run GitPad: </a:t>
            </a:r>
            <a:r>
              <a:rPr lang="en-US" sz="3200" u="sng">
                <a:solidFill>
                  <a:srgbClr val="0000ff"/>
                </a:solidFill>
                <a:latin typeface="Segoe UI Light"/>
              </a:rPr>
              <a:t>https://github.com/github/gitpad</a:t>
            </a:r>
            <a:r>
              <a:rPr lang="en-US" sz="3200">
                <a:solidFill>
                  <a:srgbClr val="404040"/>
                </a:solidFill>
                <a:latin typeface="Segoe UI Light"/>
              </a:rPr>
              <a:t>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4"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Reset: Three Modes</a:t>
            </a:r>
            <a:endParaRPr/>
          </a:p>
        </p:txBody>
      </p:sp>
      <p:sp>
        <p:nvSpPr>
          <p:cNvPr id="525" name="CustomShape 2"/>
          <p:cNvSpPr/>
          <p:nvPr/>
        </p:nvSpPr>
        <p:spPr>
          <a:xfrm>
            <a:off x="1097280" y="1845720"/>
            <a:ext cx="10056960" cy="4021920"/>
          </a:xfrm>
          <a:prstGeom prst="rect">
            <a:avLst/>
          </a:prstGeom>
          <a:noFill/>
          <a:ln>
            <a:noFill/>
          </a:ln>
        </p:spPr>
        <p:txBody>
          <a:bodyPr lIns="0" rIns="0" tIns="45000" bIns="45000"/>
          <a:p>
            <a:pPr>
              <a:lnSpc>
                <a:spcPct val="90000"/>
              </a:lnSpc>
              <a:buFont typeface="Calibri"/>
              <a:buChar char=" "/>
            </a:pPr>
            <a:r>
              <a:rPr lang="en-US" sz="2400">
                <a:solidFill>
                  <a:srgbClr val="5a3471"/>
                </a:solidFill>
                <a:latin typeface="Consolas"/>
              </a:rPr>
              <a:t>git reset &lt;commit&gt; --&lt;mode&gt;</a:t>
            </a:r>
            <a:endParaRPr/>
          </a:p>
          <a:p>
            <a:pPr>
              <a:lnSpc>
                <a:spcPct val="90000"/>
              </a:lnSpc>
              <a:buFont typeface="Calibri"/>
              <a:buChar char=" "/>
            </a:pPr>
            <a:r>
              <a:rPr lang="en-US" sz="2400">
                <a:solidFill>
                  <a:srgbClr val="5a3471"/>
                </a:solidFill>
                <a:latin typeface="Consolas"/>
              </a:rPr>
              <a:t>--hard </a:t>
            </a:r>
            <a:r>
              <a:rPr lang="en-US" sz="2400">
                <a:solidFill>
                  <a:srgbClr val="404040"/>
                </a:solidFill>
                <a:latin typeface="Segoe UI Light"/>
              </a:rPr>
              <a:t>completely drops all (tracked) changes since the specified commit</a:t>
            </a:r>
            <a:endParaRPr/>
          </a:p>
          <a:p>
            <a:pPr>
              <a:lnSpc>
                <a:spcPct val="90000"/>
              </a:lnSpc>
              <a:buFont typeface="Calibri"/>
              <a:buChar char=" "/>
            </a:pPr>
            <a:r>
              <a:rPr lang="en-US" sz="2400">
                <a:solidFill>
                  <a:srgbClr val="5a3471"/>
                </a:solidFill>
                <a:latin typeface="Consolas"/>
              </a:rPr>
              <a:t>--mixed </a:t>
            </a:r>
            <a:r>
              <a:rPr lang="en-US" sz="2400">
                <a:solidFill>
                  <a:srgbClr val="404040"/>
                </a:solidFill>
                <a:latin typeface="Segoe UI Light"/>
              </a:rPr>
              <a:t>drops changes from the repository and staging area, leaves them in the working directory</a:t>
            </a:r>
            <a:endParaRPr/>
          </a:p>
          <a:p>
            <a:pPr>
              <a:lnSpc>
                <a:spcPct val="90000"/>
              </a:lnSpc>
              <a:buFont typeface="Calibri"/>
              <a:buChar char=" "/>
            </a:pPr>
            <a:r>
              <a:rPr lang="en-US" sz="2400">
                <a:solidFill>
                  <a:srgbClr val="5a3471"/>
                </a:solidFill>
                <a:latin typeface="Consolas"/>
              </a:rPr>
              <a:t>--soft </a:t>
            </a:r>
            <a:r>
              <a:rPr lang="en-US" sz="2400">
                <a:solidFill>
                  <a:srgbClr val="404040"/>
                </a:solidFill>
                <a:latin typeface="Segoe UI Light"/>
              </a:rPr>
              <a:t>drops changes from the repository, leaves them in the staging area and working directory</a:t>
            </a:r>
            <a:endParaRPr/>
          </a:p>
          <a:p>
            <a:pPr>
              <a:lnSpc>
                <a:spcPct val="90000"/>
              </a:lnSpc>
            </a:pPr>
            <a:endParaRPr/>
          </a:p>
        </p:txBody>
      </p:sp>
    </p:spTree>
  </p:cSld>
  <p:timing>
    <p:tnLst>
      <p:par>
        <p:cTn id="489" dur="indefinite" restart="never" nodeType="tmRoot">
          <p:childTnLst>
            <p:seq>
              <p:cTn id="49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6" name="CustomShape 1"/>
          <p:cNvSpPr/>
          <p:nvPr/>
        </p:nvSpPr>
        <p:spPr>
          <a:xfrm>
            <a:off x="1097280" y="286560"/>
            <a:ext cx="10054800" cy="144720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--hard</a:t>
            </a:r>
            <a:endParaRPr/>
          </a:p>
        </p:txBody>
      </p:sp>
      <p:pic>
        <p:nvPicPr>
          <p:cNvPr id="527" name="Picture 6" descr=""/>
          <p:cNvPicPr/>
          <p:nvPr/>
        </p:nvPicPr>
        <p:blipFill>
          <a:blip r:embed="rId1"/>
          <a:stretch>
            <a:fillRect/>
          </a:stretch>
        </p:blipFill>
        <p:spPr>
          <a:xfrm>
            <a:off x="8912520" y="286560"/>
            <a:ext cx="2239560" cy="397080"/>
          </a:xfrm>
          <a:prstGeom prst="rect">
            <a:avLst/>
          </a:prstGeom>
          <a:ln>
            <a:noFill/>
          </a:ln>
        </p:spPr>
      </p:pic>
      <p:sp>
        <p:nvSpPr>
          <p:cNvPr id="528" name="CustomShape 2"/>
          <p:cNvSpPr/>
          <p:nvPr/>
        </p:nvSpPr>
        <p:spPr>
          <a:xfrm>
            <a:off x="1097280" y="1924200"/>
            <a:ext cx="3052080" cy="411120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3200">
                <a:solidFill>
                  <a:srgbClr val="ffffff"/>
                </a:solidFill>
                <a:latin typeface="Segoe UI Light"/>
              </a:rPr>
              <a:t>REPOSITORY</a:t>
            </a:r>
            <a:endParaRPr/>
          </a:p>
        </p:txBody>
      </p:sp>
      <p:sp>
        <p:nvSpPr>
          <p:cNvPr id="529" name="CustomShape 3"/>
          <p:cNvSpPr/>
          <p:nvPr/>
        </p:nvSpPr>
        <p:spPr>
          <a:xfrm>
            <a:off x="4598640" y="1924200"/>
            <a:ext cx="3052080" cy="411120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3200">
                <a:solidFill>
                  <a:srgbClr val="ffffff"/>
                </a:solidFill>
                <a:latin typeface="Segoe UI Light"/>
              </a:rPr>
              <a:t>STAGING AREA</a:t>
            </a:r>
            <a:endParaRPr/>
          </a:p>
        </p:txBody>
      </p:sp>
      <p:sp>
        <p:nvSpPr>
          <p:cNvPr id="530" name="CustomShape 4"/>
          <p:cNvSpPr/>
          <p:nvPr/>
        </p:nvSpPr>
        <p:spPr>
          <a:xfrm>
            <a:off x="8100000" y="1924200"/>
            <a:ext cx="3052080" cy="411120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3200">
                <a:solidFill>
                  <a:srgbClr val="ffffff"/>
                </a:solidFill>
                <a:latin typeface="Segoe UI Light"/>
              </a:rPr>
              <a:t>WORKING DIRECTORY</a:t>
            </a:r>
            <a:endParaRPr/>
          </a:p>
        </p:txBody>
      </p:sp>
      <p:sp>
        <p:nvSpPr>
          <p:cNvPr id="531" name="CustomShape 5"/>
          <p:cNvSpPr/>
          <p:nvPr/>
        </p:nvSpPr>
        <p:spPr>
          <a:xfrm>
            <a:off x="1937880" y="3067200"/>
            <a:ext cx="1368000" cy="91080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2" name="CustomShape 6"/>
          <p:cNvSpPr/>
          <p:nvPr/>
        </p:nvSpPr>
        <p:spPr>
          <a:xfrm>
            <a:off x="8942040" y="3067200"/>
            <a:ext cx="1368000" cy="91080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3" name="CustomShape 7"/>
          <p:cNvSpPr/>
          <p:nvPr/>
        </p:nvSpPr>
        <p:spPr>
          <a:xfrm>
            <a:off x="8942040" y="3067200"/>
            <a:ext cx="1368000" cy="9108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4" name="CustomShape 8"/>
          <p:cNvSpPr/>
          <p:nvPr/>
        </p:nvSpPr>
        <p:spPr>
          <a:xfrm>
            <a:off x="5440680" y="3067200"/>
            <a:ext cx="1368000" cy="91080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5" name="CustomShape 9"/>
          <p:cNvSpPr/>
          <p:nvPr/>
        </p:nvSpPr>
        <p:spPr>
          <a:xfrm>
            <a:off x="5440680" y="3067200"/>
            <a:ext cx="1368000" cy="9108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6" name="CustomShape 10"/>
          <p:cNvSpPr/>
          <p:nvPr/>
        </p:nvSpPr>
        <p:spPr>
          <a:xfrm>
            <a:off x="1937880" y="3067200"/>
            <a:ext cx="1368000" cy="9108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37" name="CustomShape 11"/>
          <p:cNvSpPr/>
          <p:nvPr/>
        </p:nvSpPr>
        <p:spPr>
          <a:xfrm>
            <a:off x="3309480" y="3524400"/>
            <a:ext cx="2127600" cy="360"/>
          </a:xfrm>
          <a:prstGeom prst="straightConnector1">
            <a:avLst/>
          </a:prstGeom>
          <a:noFill/>
          <a:ln w="57240">
            <a:solidFill>
              <a:srgbClr val="000000"/>
            </a:solidFill>
            <a:round/>
            <a:tailEnd len="med" type="triangle" w="med"/>
          </a:ln>
        </p:spPr>
      </p:sp>
      <p:sp>
        <p:nvSpPr>
          <p:cNvPr id="538" name="CustomShape 12"/>
          <p:cNvSpPr/>
          <p:nvPr/>
        </p:nvSpPr>
        <p:spPr>
          <a:xfrm>
            <a:off x="6812280" y="3524400"/>
            <a:ext cx="2127600" cy="360"/>
          </a:xfrm>
          <a:prstGeom prst="straightConnector1">
            <a:avLst/>
          </a:prstGeom>
          <a:noFill/>
          <a:ln w="57240">
            <a:solidFill>
              <a:srgbClr val="000000"/>
            </a:solidFill>
            <a:round/>
            <a:tailEnd len="med" type="triangle" w="med"/>
          </a:ln>
        </p:spPr>
      </p:sp>
      <p:pic>
        <p:nvPicPr>
          <p:cNvPr id="539" name="Picture 749" descr=""/>
          <p:cNvPicPr/>
          <p:nvPr/>
        </p:nvPicPr>
        <p:blipFill>
          <a:blip r:embed="rId2"/>
          <a:stretch>
            <a:fillRect/>
          </a:stretch>
        </p:blipFill>
        <p:spPr>
          <a:xfrm>
            <a:off x="11612880" y="5790960"/>
            <a:ext cx="491400" cy="491400"/>
          </a:xfrm>
          <a:prstGeom prst="rect">
            <a:avLst/>
          </a:prstGeom>
          <a:ln>
            <a:noFill/>
          </a:ln>
        </p:spPr>
      </p:pic>
    </p:spTree>
  </p:cSld>
  <p:timing>
    <p:tnLst>
      <p:par>
        <p:cTn id="491" dur="indefinite" restart="never" nodeType="tmRoot">
          <p:childTnLst>
            <p:seq>
              <p:cTn id="492" dur="indefinite" nodeType="mainSeq">
                <p:childTnLst>
                  <p:par>
                    <p:cTn id="493" fill="hold">
                      <p:stCondLst>
                        <p:cond delay="indefinite"/>
                      </p:stCondLst>
                      <p:childTnLst>
                        <p:par>
                          <p:cTn id="494" fill="hold">
                            <p:stCondLst>
                              <p:cond delay="0"/>
                            </p:stCondLst>
                            <p:childTnLst>
                              <p:par>
                                <p:cTn id="495" nodeType="clickEffect" fill="hold" presetClass="exit" presetID="10">
                                  <p:stCondLst>
                                    <p:cond delay="0"/>
                                  </p:stCondLst>
                                  <p:childTnLst>
                                    <p:animEffect filter="fade" transition="in">
                                      <p:cBhvr additive="repl">
                                        <p:cTn id="496" dur="500" fill="freeze"/>
                                        <p:tgtEl>
                                          <p:spTgt spid="536"/>
                                        </p:tgtEl>
                                      </p:cBhvr>
                                    </p:animEffect>
                                    <p:set>
                                      <p:cBhvr>
                                        <p:cTn id="497" dur="1" fill="hold">
                                          <p:stCondLst>
                                            <p:cond delay="498"/>
                                          </p:stCondLst>
                                        </p:cTn>
                                        <p:tgtEl>
                                          <p:spTgt spid="536"/>
                                        </p:tgtEl>
                                        <p:attrNameLst>
                                          <p:attrName>style.visibility</p:attrName>
                                        </p:attrNameLst>
                                      </p:cBhvr>
                                      <p:to>
                                        <p:strVal val="hidden"/>
                                      </p:to>
                                    </p:set>
                                  </p:childTnLst>
                                </p:cTn>
                              </p:par>
                            </p:childTnLst>
                          </p:cTn>
                        </p:par>
                      </p:childTnLst>
                    </p:cTn>
                  </p:par>
                  <p:par>
                    <p:cTn id="498" fill="hold">
                      <p:stCondLst>
                        <p:cond delay="indefinite"/>
                      </p:stCondLst>
                      <p:childTnLst>
                        <p:par>
                          <p:cTn id="499" fill="hold">
                            <p:stCondLst>
                              <p:cond delay="0"/>
                            </p:stCondLst>
                            <p:childTnLst>
                              <p:par>
                                <p:cTn id="500" nodeType="clickEffect" fill="hold" presetClass="entr" presetID="10">
                                  <p:stCondLst>
                                    <p:cond delay="0"/>
                                  </p:stCondLst>
                                  <p:childTnLst>
                                    <p:set>
                                      <p:cBhvr>
                                        <p:cTn id="501" dur="1" fill="hold">
                                          <p:stCondLst>
                                            <p:cond delay="0"/>
                                          </p:stCondLst>
                                        </p:cTn>
                                        <p:tgtEl>
                                          <p:spTgt spid="537"/>
                                        </p:tgtEl>
                                        <p:attrNameLst>
                                          <p:attrName>style.visibility</p:attrName>
                                        </p:attrNameLst>
                                      </p:cBhvr>
                                      <p:to>
                                        <p:strVal val="visible"/>
                                      </p:to>
                                    </p:set>
                                    <p:animEffect filter="fade" transition="in">
                                      <p:cBhvr additive="repl">
                                        <p:cTn id="502" dur="500" fill="freeze"/>
                                        <p:tgtEl>
                                          <p:spTgt spid="537"/>
                                        </p:tgtEl>
                                      </p:cBhvr>
                                    </p:animEffect>
                                  </p:childTnLst>
                                </p:cTn>
                              </p:par>
                              <p:par>
                                <p:cTn id="503" nodeType="withEffect" fill="hold" presetClass="exit" presetID="10">
                                  <p:stCondLst>
                                    <p:cond delay="0"/>
                                  </p:stCondLst>
                                  <p:childTnLst>
                                    <p:animEffect filter="fade" transition="in">
                                      <p:cBhvr additive="repl">
                                        <p:cTn id="504" dur="500" fill="freeze"/>
                                        <p:tgtEl>
                                          <p:spTgt spid="535"/>
                                        </p:tgtEl>
                                      </p:cBhvr>
                                    </p:animEffect>
                                    <p:set>
                                      <p:cBhvr>
                                        <p:cTn id="505" dur="1" fill="hold">
                                          <p:stCondLst>
                                            <p:cond delay="498"/>
                                          </p:stCondLst>
                                        </p:cTn>
                                        <p:tgtEl>
                                          <p:spTgt spid="535"/>
                                        </p:tgtEl>
                                        <p:attrNameLst>
                                          <p:attrName>style.visibility</p:attrName>
                                        </p:attrNameLst>
                                      </p:cBhvr>
                                      <p:to>
                                        <p:strVal val="hidden"/>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0">
                                  <p:stCondLst>
                                    <p:cond delay="0"/>
                                  </p:stCondLst>
                                  <p:childTnLst>
                                    <p:set>
                                      <p:cBhvr>
                                        <p:cTn id="509" dur="1" fill="hold">
                                          <p:stCondLst>
                                            <p:cond delay="0"/>
                                          </p:stCondLst>
                                        </p:cTn>
                                        <p:tgtEl>
                                          <p:spTgt spid="538"/>
                                        </p:tgtEl>
                                        <p:attrNameLst>
                                          <p:attrName>style.visibility</p:attrName>
                                        </p:attrNameLst>
                                      </p:cBhvr>
                                      <p:to>
                                        <p:strVal val="visible"/>
                                      </p:to>
                                    </p:set>
                                    <p:animEffect filter="fade" transition="in">
                                      <p:cBhvr additive="repl">
                                        <p:cTn id="510" dur="500" fill="freeze"/>
                                        <p:tgtEl>
                                          <p:spTgt spid="538"/>
                                        </p:tgtEl>
                                      </p:cBhvr>
                                    </p:animEffect>
                                  </p:childTnLst>
                                </p:cTn>
                              </p:par>
                              <p:par>
                                <p:cTn id="511" nodeType="withEffect" fill="hold" presetClass="exit" presetID="10">
                                  <p:stCondLst>
                                    <p:cond delay="0"/>
                                  </p:stCondLst>
                                  <p:childTnLst>
                                    <p:animEffect filter="fade" transition="in">
                                      <p:cBhvr additive="repl">
                                        <p:cTn id="512" dur="500" fill="freeze"/>
                                        <p:tgtEl>
                                          <p:spTgt spid="533"/>
                                        </p:tgtEl>
                                      </p:cBhvr>
                                    </p:animEffect>
                                    <p:set>
                                      <p:cBhvr>
                                        <p:cTn id="513" dur="1" fill="hold">
                                          <p:stCondLst>
                                            <p:cond delay="498"/>
                                          </p:stCondLst>
                                        </p:cTn>
                                        <p:tgtEl>
                                          <p:spTgt spid="5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git reset --hard</a:t>
            </a:r>
            <a:endParaRPr/>
          </a:p>
        </p:txBody>
      </p:sp>
      <p:pic>
        <p:nvPicPr>
          <p:cNvPr id="541" name="Picture 8" descr=""/>
          <p:cNvPicPr/>
          <p:nvPr/>
        </p:nvPicPr>
        <p:blipFill>
          <a:blip r:embed="rId1"/>
          <a:stretch>
            <a:fillRect/>
          </a:stretch>
        </p:blipFill>
        <p:spPr>
          <a:xfrm>
            <a:off x="1165320" y="3606840"/>
            <a:ext cx="2878560" cy="2878560"/>
          </a:xfrm>
          <a:prstGeom prst="rect">
            <a:avLst/>
          </a:prstGeom>
          <a:ln>
            <a:noFill/>
          </a:ln>
        </p:spPr>
      </p:pic>
      <p:pic>
        <p:nvPicPr>
          <p:cNvPr id="542" name="Picture 14" descr=""/>
          <p:cNvPicPr/>
          <p:nvPr/>
        </p:nvPicPr>
        <p:blipFill>
          <a:blip r:embed="rId2"/>
          <a:stretch>
            <a:fillRect/>
          </a:stretch>
        </p:blipFill>
        <p:spPr>
          <a:xfrm>
            <a:off x="4655880" y="3416400"/>
            <a:ext cx="2878560" cy="2878560"/>
          </a:xfrm>
          <a:prstGeom prst="rect">
            <a:avLst/>
          </a:prstGeom>
          <a:ln>
            <a:noFill/>
          </a:ln>
        </p:spPr>
      </p:pic>
      <p:pic>
        <p:nvPicPr>
          <p:cNvPr id="543" name="Picture 6" descr=""/>
          <p:cNvPicPr/>
          <p:nvPr/>
        </p:nvPicPr>
        <p:blipFill>
          <a:blip r:embed="rId3"/>
          <a:stretch>
            <a:fillRect/>
          </a:stretch>
        </p:blipFill>
        <p:spPr>
          <a:xfrm>
            <a:off x="8466120" y="3606840"/>
            <a:ext cx="2878560" cy="2878560"/>
          </a:xfrm>
          <a:prstGeom prst="rect">
            <a:avLst/>
          </a:prstGeom>
          <a:ln>
            <a:noFill/>
          </a:ln>
        </p:spPr>
      </p:pic>
      <p:pic>
        <p:nvPicPr>
          <p:cNvPr id="544" name="Picture 22" descr=""/>
          <p:cNvPicPr/>
          <p:nvPr/>
        </p:nvPicPr>
        <p:blipFill>
          <a:blip r:embed="rId4"/>
          <a:stretch>
            <a:fillRect/>
          </a:stretch>
        </p:blipFill>
        <p:spPr>
          <a:xfrm>
            <a:off x="2542680" y="2806920"/>
            <a:ext cx="1217880" cy="1217880"/>
          </a:xfrm>
          <a:prstGeom prst="rect">
            <a:avLst/>
          </a:prstGeom>
          <a:ln>
            <a:noFill/>
          </a:ln>
        </p:spPr>
      </p:pic>
      <p:sp>
        <p:nvSpPr>
          <p:cNvPr id="545" name="CustomShape 2"/>
          <p:cNvSpPr/>
          <p:nvPr/>
        </p:nvSpPr>
        <p:spPr>
          <a:xfrm>
            <a:off x="2277720" y="2851920"/>
            <a:ext cx="815400" cy="834480"/>
          </a:xfrm>
          <a:prstGeom prst="rect">
            <a:avLst/>
          </a:prstGeom>
          <a:solidFill>
            <a:srgbClr val="5d739a"/>
          </a:solidFill>
          <a:ln w="25560">
            <a:solidFill>
              <a:srgbClr val="ffffff"/>
            </a:solidFill>
            <a:round/>
          </a:ln>
        </p:spPr>
      </p:sp>
      <p:sp>
        <p:nvSpPr>
          <p:cNvPr id="546" name="CustomShape 3"/>
          <p:cNvSpPr/>
          <p:nvPr/>
        </p:nvSpPr>
        <p:spPr>
          <a:xfrm>
            <a:off x="2381400" y="309096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pic>
        <p:nvPicPr>
          <p:cNvPr id="547" name="Picture 22" descr=""/>
          <p:cNvPicPr/>
          <p:nvPr/>
        </p:nvPicPr>
        <p:blipFill>
          <a:blip r:embed="rId5"/>
          <a:stretch>
            <a:fillRect/>
          </a:stretch>
        </p:blipFill>
        <p:spPr>
          <a:xfrm>
            <a:off x="5597280" y="2806920"/>
            <a:ext cx="1217880" cy="1217880"/>
          </a:xfrm>
          <a:prstGeom prst="rect">
            <a:avLst/>
          </a:prstGeom>
          <a:ln>
            <a:noFill/>
          </a:ln>
        </p:spPr>
      </p:pic>
      <p:sp>
        <p:nvSpPr>
          <p:cNvPr id="548" name="CustomShape 4"/>
          <p:cNvSpPr/>
          <p:nvPr/>
        </p:nvSpPr>
        <p:spPr>
          <a:xfrm>
            <a:off x="5332320" y="2851920"/>
            <a:ext cx="815400" cy="834480"/>
          </a:xfrm>
          <a:prstGeom prst="rect">
            <a:avLst/>
          </a:prstGeom>
          <a:solidFill>
            <a:srgbClr val="5d739a"/>
          </a:solidFill>
          <a:ln w="25560">
            <a:solidFill>
              <a:srgbClr val="ffffff"/>
            </a:solidFill>
            <a:round/>
          </a:ln>
        </p:spPr>
      </p:sp>
      <p:sp>
        <p:nvSpPr>
          <p:cNvPr id="549" name="CustomShape 5"/>
          <p:cNvSpPr/>
          <p:nvPr/>
        </p:nvSpPr>
        <p:spPr>
          <a:xfrm>
            <a:off x="5436000" y="3090960"/>
            <a:ext cx="608400" cy="36360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Tree>
  </p:cSld>
  <p:timing>
    <p:tnLst>
      <p:par>
        <p:cTn id="514" dur="indefinite" restart="never" nodeType="tmRoot">
          <p:childTnLst>
            <p:seq>
              <p:cTn id="515" dur="indefinite" nodeType="mainSeq">
                <p:childTnLst>
                  <p:par>
                    <p:cTn id="516" fill="hold">
                      <p:stCondLst>
                        <p:cond delay="indefinite"/>
                      </p:stCondLst>
                      <p:childTnLst>
                        <p:par>
                          <p:cTn id="517" fill="hold">
                            <p:stCondLst>
                              <p:cond delay="0"/>
                            </p:stCondLst>
                            <p:childTnLst>
                              <p:par>
                                <p:cTn id="518" nodeType="clickEffect" fill="hold" presetClass="emph" presetID="8">
                                  <p:stCondLst>
                                    <p:cond delay="0"/>
                                  </p:stCondLst>
                                </p:cTn>
                              </p:par>
                            </p:childTnLst>
                          </p:cTn>
                        </p:par>
                        <p:par>
                          <p:cTn id="519" fill="hold">
                            <p:stCondLst>
                              <p:cond delay="750"/>
                            </p:stCondLst>
                            <p:childTnLst>
                              <p:par>
                                <p:cTn id="520" nodeType="afterEffect" fill="hold" presetClass="entr" presetID="42">
                                  <p:stCondLst>
                                    <p:cond delay="0"/>
                                  </p:stCondLst>
                                  <p:childTnLst>
                                    <p:set>
                                      <p:cBhvr>
                                        <p:cTn id="521" dur="1" fill="hold">
                                          <p:stCondLst>
                                            <p:cond delay="0"/>
                                          </p:stCondLst>
                                        </p:cTn>
                                        <p:tgtEl>
                                          <p:spTgt spid="545"/>
                                        </p:tgtEl>
                                        <p:attrNameLst>
                                          <p:attrName>style.visibility</p:attrName>
                                        </p:attrNameLst>
                                      </p:cBhvr>
                                      <p:to>
                                        <p:strVal val="visible"/>
                                      </p:to>
                                    </p:set>
                                    <p:animEffect filter="fade" transition="in">
                                      <p:cBhvr additive="repl">
                                        <p:cTn id="522" dur="250" fill="freeze"/>
                                        <p:tgtEl>
                                          <p:spTgt spid="545"/>
                                        </p:tgtEl>
                                      </p:cBhvr>
                                    </p:animEffect>
                                    <p:anim calcmode="lin" valueType="num">
                                      <p:cBhvr additive="repl">
                                        <p:cTn id="523" dur="250" fill="hold"/>
                                        <p:tgtEl>
                                          <p:spTgt spid="545"/>
                                        </p:tgtEl>
                                        <p:attrNameLst>
                                          <p:attrName>ppt_x</p:attrName>
                                        </p:attrNameLst>
                                      </p:cBhvr>
                                      <p:tavLst>
                                        <p:tav tm="0">
                                          <p:val>
                                            <p:strVal val="#ppt_x"/>
                                          </p:val>
                                        </p:tav>
                                        <p:tav tm="100000">
                                          <p:val>
                                            <p:strVal val="#ppt_x"/>
                                          </p:val>
                                        </p:tav>
                                      </p:tavLst>
                                    </p:anim>
                                    <p:anim calcmode="lin" valueType="num">
                                      <p:cBhvr additive="repl">
                                        <p:cTn id="524" dur="250" fill="hold"/>
                                        <p:tgtEl>
                                          <p:spTgt spid="545"/>
                                        </p:tgtEl>
                                        <p:attrNameLst>
                                          <p:attrName>ppt_y</p:attrName>
                                        </p:attrNameLst>
                                      </p:cBhvr>
                                      <p:tavLst>
                                        <p:tav tm="0">
                                          <p:val>
                                            <p:strVal val="#ppt_y+.1"/>
                                          </p:val>
                                        </p:tav>
                                        <p:tav tm="100000">
                                          <p:val>
                                            <p:strVal val="#ppt_y"/>
                                          </p:val>
                                        </p:tav>
                                      </p:tavLst>
                                    </p:anim>
                                  </p:childTnLst>
                                </p:cTn>
                              </p:par>
                              <p:par>
                                <p:cTn id="525" nodeType="withEffect" fill="hold" presetClass="entr" presetID="42">
                                  <p:stCondLst>
                                    <p:cond delay="0"/>
                                  </p:stCondLst>
                                  <p:childTnLst>
                                    <p:set>
                                      <p:cBhvr>
                                        <p:cTn id="526" dur="1" fill="hold">
                                          <p:stCondLst>
                                            <p:cond delay="0"/>
                                          </p:stCondLst>
                                        </p:cTn>
                                        <p:tgtEl>
                                          <p:spTgt spid="546"/>
                                        </p:tgtEl>
                                        <p:attrNameLst>
                                          <p:attrName>style.visibility</p:attrName>
                                        </p:attrNameLst>
                                      </p:cBhvr>
                                      <p:to>
                                        <p:strVal val="visible"/>
                                      </p:to>
                                    </p:set>
                                    <p:animEffect filter="fade" transition="in">
                                      <p:cBhvr additive="repl">
                                        <p:cTn id="527" dur="250" fill="freeze"/>
                                        <p:tgtEl>
                                          <p:spTgt spid="546"/>
                                        </p:tgtEl>
                                      </p:cBhvr>
                                    </p:animEffect>
                                    <p:anim calcmode="lin" valueType="num">
                                      <p:cBhvr additive="repl">
                                        <p:cTn id="528" dur="250" fill="hold"/>
                                        <p:tgtEl>
                                          <p:spTgt spid="546"/>
                                        </p:tgtEl>
                                        <p:attrNameLst>
                                          <p:attrName>ppt_x</p:attrName>
                                        </p:attrNameLst>
                                      </p:cBhvr>
                                      <p:tavLst>
                                        <p:tav tm="0">
                                          <p:val>
                                            <p:strVal val="#ppt_x"/>
                                          </p:val>
                                        </p:tav>
                                        <p:tav tm="100000">
                                          <p:val>
                                            <p:strVal val="#ppt_x"/>
                                          </p:val>
                                        </p:tav>
                                      </p:tavLst>
                                    </p:anim>
                                    <p:anim calcmode="lin" valueType="num">
                                      <p:cBhvr additive="repl">
                                        <p:cTn id="529" dur="250" fill="hold"/>
                                        <p:tgtEl>
                                          <p:spTgt spid="546"/>
                                        </p:tgtEl>
                                        <p:attrNameLst>
                                          <p:attrName>ppt_y</p:attrName>
                                        </p:attrNameLst>
                                      </p:cBhvr>
                                      <p:tavLst>
                                        <p:tav tm="0">
                                          <p:val>
                                            <p:strVal val="#ppt_y+.1"/>
                                          </p:val>
                                        </p:tav>
                                        <p:tav tm="100000">
                                          <p:val>
                                            <p:strVal val="#ppt_y"/>
                                          </p:val>
                                        </p:tav>
                                      </p:tavLst>
                                    </p:anim>
                                  </p:childTnLst>
                                </p:cTn>
                              </p:par>
                              <p:par>
                                <p:cTn id="530" nodeType="withEffect" fill="hold" presetClass="entr" presetID="42">
                                  <p:stCondLst>
                                    <p:cond delay="0"/>
                                  </p:stCondLst>
                                  <p:childTnLst>
                                    <p:set>
                                      <p:cBhvr>
                                        <p:cTn id="531" dur="1" fill="hold">
                                          <p:stCondLst>
                                            <p:cond delay="0"/>
                                          </p:stCondLst>
                                        </p:cTn>
                                        <p:tgtEl>
                                          <p:spTgt spid="544"/>
                                        </p:tgtEl>
                                        <p:attrNameLst>
                                          <p:attrName>style.visibility</p:attrName>
                                        </p:attrNameLst>
                                      </p:cBhvr>
                                      <p:to>
                                        <p:strVal val="visible"/>
                                      </p:to>
                                    </p:set>
                                    <p:animEffect filter="fade" transition="in">
                                      <p:cBhvr additive="repl">
                                        <p:cTn id="532" dur="250" fill="freeze"/>
                                        <p:tgtEl>
                                          <p:spTgt spid="544"/>
                                        </p:tgtEl>
                                      </p:cBhvr>
                                    </p:animEffect>
                                    <p:anim calcmode="lin" valueType="num">
                                      <p:cBhvr additive="repl">
                                        <p:cTn id="533" dur="250" fill="hold"/>
                                        <p:tgtEl>
                                          <p:spTgt spid="544"/>
                                        </p:tgtEl>
                                        <p:attrNameLst>
                                          <p:attrName>ppt_x</p:attrName>
                                        </p:attrNameLst>
                                      </p:cBhvr>
                                      <p:tavLst>
                                        <p:tav tm="0">
                                          <p:val>
                                            <p:strVal val="#ppt_x"/>
                                          </p:val>
                                        </p:tav>
                                        <p:tav tm="100000">
                                          <p:val>
                                            <p:strVal val="#ppt_x"/>
                                          </p:val>
                                        </p:tav>
                                      </p:tavLst>
                                    </p:anim>
                                    <p:anim calcmode="lin" valueType="num">
                                      <p:cBhvr additive="repl">
                                        <p:cTn id="534" dur="250" fill="hold"/>
                                        <p:tgtEl>
                                          <p:spTgt spid="544"/>
                                        </p:tgtEl>
                                        <p:attrNameLst>
                                          <p:attrName>ppt_y</p:attrName>
                                        </p:attrNameLst>
                                      </p:cBhvr>
                                      <p:tavLst>
                                        <p:tav tm="0">
                                          <p:val>
                                            <p:strVal val="#ppt_y+.1"/>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nodeType="clickEffect" fill="hold" presetClass="path" presetID="63">
                                  <p:stCondLst>
                                    <p:cond delay="0"/>
                                  </p:stCondLst>
                                </p:cTn>
                              </p:par>
                              <p:par>
                                <p:cTn id="538" nodeType="withEffect" fill="hold" presetClass="path" presetID="63">
                                  <p:stCondLst>
                                    <p:cond delay="0"/>
                                  </p:stCondLst>
                                </p:cTn>
                              </p:par>
                              <p:par>
                                <p:cTn id="539" nodeType="withEffect" fill="hold" presetClass="path" presetID="63">
                                  <p:stCondLst>
                                    <p:cond delay="0"/>
                                  </p:stCond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547"/>
                                        </p:tgtEl>
                                        <p:attrNameLst>
                                          <p:attrName>style.visibility</p:attrName>
                                        </p:attrNameLst>
                                      </p:cBhvr>
                                      <p:to>
                                        <p:strVal val="visible"/>
                                      </p:to>
                                    </p:set>
                                  </p:childTnLst>
                                </p:cTn>
                              </p:par>
                              <p:par>
                                <p:cTn id="544" nodeType="withEffect" fill="hold" presetClass="entr" presetID="1">
                                  <p:stCondLst>
                                    <p:cond delay="0"/>
                                  </p:stCondLst>
                                  <p:childTnLst>
                                    <p:set>
                                      <p:cBhvr>
                                        <p:cTn id="545" dur="1" fill="hold">
                                          <p:stCondLst>
                                            <p:cond delay="0"/>
                                          </p:stCondLst>
                                        </p:cTn>
                                        <p:tgtEl>
                                          <p:spTgt spid="548"/>
                                        </p:tgtEl>
                                        <p:attrNameLst>
                                          <p:attrName>style.visibility</p:attrName>
                                        </p:attrNameLst>
                                      </p:cBhvr>
                                      <p:to>
                                        <p:strVal val="visible"/>
                                      </p:to>
                                    </p:set>
                                  </p:childTnLst>
                                </p:cTn>
                              </p:par>
                              <p:par>
                                <p:cTn id="546" nodeType="withEffect" fill="hold" presetClass="entr" presetID="1">
                                  <p:stCondLst>
                                    <p:cond delay="0"/>
                                  </p:stCondLst>
                                  <p:childTnLst>
                                    <p:set>
                                      <p:cBhvr>
                                        <p:cTn id="547" dur="1" fill="hold">
                                          <p:stCondLst>
                                            <p:cond delay="0"/>
                                          </p:stCondLst>
                                        </p:cTn>
                                        <p:tgtEl>
                                          <p:spTgt spid="549"/>
                                        </p:tgtEl>
                                        <p:attrNameLst>
                                          <p:attrName>style.visibility</p:attrName>
                                        </p:attrNameLst>
                                      </p:cBhvr>
                                      <p:to>
                                        <p:strVal val="visible"/>
                                      </p:to>
                                    </p:set>
                                  </p:childTnLst>
                                </p:cTn>
                              </p:par>
                              <p:par>
                                <p:cTn id="548" nodeType="withEffect" fill="hold" presetClass="exit" presetID="1">
                                  <p:stCondLst>
                                    <p:cond delay="0"/>
                                  </p:stCondLst>
                                  <p:childTnLst>
                                    <p:set>
                                      <p:cBhvr>
                                        <p:cTn id="549" dur="1" fill="hold">
                                          <p:stCondLst>
                                            <p:cond delay="0"/>
                                          </p:stCondLst>
                                        </p:cTn>
                                        <p:tgtEl>
                                          <p:spTgt spid="545"/>
                                        </p:tgtEl>
                                        <p:attrNameLst>
                                          <p:attrName>style.visibility</p:attrName>
                                        </p:attrNameLst>
                                      </p:cBhvr>
                                      <p:to>
                                        <p:strVal val="hidden"/>
                                      </p:to>
                                    </p:set>
                                  </p:childTnLst>
                                </p:cTn>
                              </p:par>
                              <p:par>
                                <p:cTn id="550" nodeType="withEffect" fill="hold" presetClass="exit" presetID="1">
                                  <p:stCondLst>
                                    <p:cond delay="0"/>
                                  </p:stCondLst>
                                  <p:childTnLst>
                                    <p:set>
                                      <p:cBhvr>
                                        <p:cTn id="551" dur="1" fill="hold">
                                          <p:stCondLst>
                                            <p:cond delay="0"/>
                                          </p:stCondLst>
                                        </p:cTn>
                                        <p:tgtEl>
                                          <p:spTgt spid="546"/>
                                        </p:tgtEl>
                                        <p:attrNameLst>
                                          <p:attrName>style.visibility</p:attrName>
                                        </p:attrNameLst>
                                      </p:cBhvr>
                                      <p:to>
                                        <p:strVal val="hidden"/>
                                      </p:to>
                                    </p:set>
                                  </p:childTnLst>
                                </p:cTn>
                              </p:par>
                              <p:par>
                                <p:cTn id="552" nodeType="withEffect" fill="hold" presetClass="exit" presetID="1">
                                  <p:stCondLst>
                                    <p:cond delay="0"/>
                                  </p:stCondLst>
                                  <p:childTnLst>
                                    <p:set>
                                      <p:cBhvr>
                                        <p:cTn id="553" dur="1" fill="hold">
                                          <p:stCondLst>
                                            <p:cond delay="0"/>
                                          </p:stCondLst>
                                        </p:cTn>
                                        <p:tgtEl>
                                          <p:spTgt spid="544"/>
                                        </p:tgtEl>
                                        <p:attrNameLst>
                                          <p:attrName>style.visibility</p:attrName>
                                        </p:attrNameLst>
                                      </p:cBhvr>
                                      <p:to>
                                        <p:strVal val="hidden"/>
                                      </p:to>
                                    </p:set>
                                  </p:childTnLst>
                                </p:cTn>
                              </p:par>
                              <p:par>
                                <p:cTn id="554" nodeType="withEffect" fill="hold" presetClass="path" presetID="63">
                                  <p:stCondLst>
                                    <p:cond delay="0"/>
                                  </p:stCondLst>
                                </p:cTn>
                              </p:par>
                              <p:par>
                                <p:cTn id="555" nodeType="withEffect" fill="hold" presetClass="path" presetID="63">
                                  <p:stCondLst>
                                    <p:cond delay="0"/>
                                  </p:stCondLst>
                                </p:cTn>
                              </p:par>
                              <p:par>
                                <p:cTn id="556" nodeType="withEffect" fill="hold" presetClass="path" presetID="63">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0" name="CustomShape 1"/>
          <p:cNvSpPr/>
          <p:nvPr/>
        </p:nvSpPr>
        <p:spPr>
          <a:xfrm>
            <a:off x="8100000" y="4806000"/>
            <a:ext cx="3052080" cy="1145160"/>
          </a:xfrm>
          <a:prstGeom prst="rect">
            <a:avLst/>
          </a:prstGeom>
          <a:gradFill>
            <a:gsLst>
              <a:gs pos="0">
                <a:srgbClr val="0d7ece"/>
              </a:gs>
              <a:gs pos="100000">
                <a:srgbClr val="1d83cd"/>
              </a:gs>
            </a:gsLst>
            <a:path path="circle"/>
          </a:gradFill>
          <a:ln w="12600">
            <a:solidFill>
              <a:srgbClr val="2683c6"/>
            </a:solidFill>
            <a:round/>
          </a:ln>
        </p:spPr>
      </p:sp>
      <p:sp>
        <p:nvSpPr>
          <p:cNvPr id="551" name="CustomShape 2"/>
          <p:cNvSpPr/>
          <p:nvPr/>
        </p:nvSpPr>
        <p:spPr>
          <a:xfrm>
            <a:off x="4596480" y="4813560"/>
            <a:ext cx="3052080" cy="1137600"/>
          </a:xfrm>
          <a:prstGeom prst="rect">
            <a:avLst/>
          </a:prstGeom>
          <a:gradFill>
            <a:gsLst>
              <a:gs pos="0">
                <a:srgbClr val="52a09c"/>
              </a:gs>
              <a:gs pos="100000">
                <a:srgbClr val="5ea5a1"/>
              </a:gs>
            </a:gsLst>
            <a:path path="circle"/>
          </a:gradFill>
          <a:ln w="12600">
            <a:solidFill>
              <a:srgbClr val="62a39f"/>
            </a:solidFill>
            <a:round/>
          </a:ln>
        </p:spPr>
      </p:sp>
      <p:sp>
        <p:nvSpPr>
          <p:cNvPr id="552" name="CustomShape 3"/>
          <p:cNvSpPr/>
          <p:nvPr/>
        </p:nvSpPr>
        <p:spPr>
          <a:xfrm>
            <a:off x="1097280" y="4813560"/>
            <a:ext cx="3052080" cy="1137600"/>
          </a:xfrm>
          <a:prstGeom prst="rect">
            <a:avLst/>
          </a:prstGeom>
          <a:gradFill>
            <a:gsLst>
              <a:gs pos="0">
                <a:srgbClr val="2f8849"/>
              </a:gs>
              <a:gs pos="100000">
                <a:srgbClr val="398b50"/>
              </a:gs>
            </a:gsLst>
            <a:path path="circle"/>
          </a:gradFill>
          <a:ln w="12600">
            <a:solidFill>
              <a:srgbClr val="3e8853"/>
            </a:solidFill>
            <a:round/>
          </a:ln>
        </p:spPr>
      </p:sp>
      <p:sp>
        <p:nvSpPr>
          <p:cNvPr id="553" name="CustomShape 4"/>
          <p:cNvSpPr/>
          <p:nvPr/>
        </p:nvSpPr>
        <p:spPr>
          <a:xfrm>
            <a:off x="1097280" y="286560"/>
            <a:ext cx="10054800" cy="144720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a:t>
            </a:r>
            <a:r>
              <a:rPr lang="en-US" sz="4800">
                <a:solidFill>
                  <a:srgbClr val="404040"/>
                </a:solidFill>
                <a:latin typeface="Segoe UI Light"/>
              </a:rPr>
              <a:t>Visualised</a:t>
            </a:r>
            <a:endParaRPr/>
          </a:p>
        </p:txBody>
      </p:sp>
      <p:pic>
        <p:nvPicPr>
          <p:cNvPr id="554" name="Picture 6" descr=""/>
          <p:cNvPicPr/>
          <p:nvPr/>
        </p:nvPicPr>
        <p:blipFill>
          <a:blip r:embed="rId1"/>
          <a:stretch>
            <a:fillRect/>
          </a:stretch>
        </p:blipFill>
        <p:spPr>
          <a:xfrm>
            <a:off x="8912520" y="286560"/>
            <a:ext cx="2239560" cy="397080"/>
          </a:xfrm>
          <a:prstGeom prst="rect">
            <a:avLst/>
          </a:prstGeom>
          <a:ln>
            <a:noFill/>
          </a:ln>
        </p:spPr>
      </p:pic>
      <p:sp>
        <p:nvSpPr>
          <p:cNvPr id="555" name="CustomShape 5"/>
          <p:cNvSpPr/>
          <p:nvPr/>
        </p:nvSpPr>
        <p:spPr>
          <a:xfrm>
            <a:off x="1097280" y="1924200"/>
            <a:ext cx="3052080" cy="113760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2000">
                <a:solidFill>
                  <a:srgbClr val="ffffff"/>
                </a:solidFill>
                <a:latin typeface="Segoe UI Light"/>
              </a:rPr>
              <a:t>REPOSITORY</a:t>
            </a:r>
            <a:endParaRPr/>
          </a:p>
        </p:txBody>
      </p:sp>
      <p:sp>
        <p:nvSpPr>
          <p:cNvPr id="556" name="CustomShape 6"/>
          <p:cNvSpPr/>
          <p:nvPr/>
        </p:nvSpPr>
        <p:spPr>
          <a:xfrm>
            <a:off x="4598640" y="1924200"/>
            <a:ext cx="3052080" cy="113760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2000">
                <a:solidFill>
                  <a:srgbClr val="ffffff"/>
                </a:solidFill>
                <a:latin typeface="Segoe UI Light"/>
              </a:rPr>
              <a:t>STAGING AREA</a:t>
            </a:r>
            <a:endParaRPr/>
          </a:p>
        </p:txBody>
      </p:sp>
      <p:sp>
        <p:nvSpPr>
          <p:cNvPr id="557" name="CustomShape 7"/>
          <p:cNvSpPr/>
          <p:nvPr/>
        </p:nvSpPr>
        <p:spPr>
          <a:xfrm>
            <a:off x="8100000" y="1924200"/>
            <a:ext cx="3052080" cy="114516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2000">
                <a:solidFill>
                  <a:srgbClr val="ffffff"/>
                </a:solidFill>
                <a:latin typeface="Segoe UI Light"/>
              </a:rPr>
              <a:t>WORKING DIRECTORY</a:t>
            </a:r>
            <a:endParaRPr/>
          </a:p>
        </p:txBody>
      </p:sp>
      <p:sp>
        <p:nvSpPr>
          <p:cNvPr id="558" name="CustomShape 8"/>
          <p:cNvSpPr/>
          <p:nvPr/>
        </p:nvSpPr>
        <p:spPr>
          <a:xfrm>
            <a:off x="1906920" y="5151600"/>
            <a:ext cx="1368000" cy="6037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59" name="CustomShape 9"/>
          <p:cNvSpPr/>
          <p:nvPr/>
        </p:nvSpPr>
        <p:spPr>
          <a:xfrm>
            <a:off x="8911080" y="5151600"/>
            <a:ext cx="1368000" cy="6037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60" name="CustomShape 10"/>
          <p:cNvSpPr/>
          <p:nvPr/>
        </p:nvSpPr>
        <p:spPr>
          <a:xfrm>
            <a:off x="8911080" y="515160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61" name="CustomShape 11"/>
          <p:cNvSpPr/>
          <p:nvPr/>
        </p:nvSpPr>
        <p:spPr>
          <a:xfrm>
            <a:off x="5409720" y="5151600"/>
            <a:ext cx="1368000" cy="6037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62" name="CustomShape 12"/>
          <p:cNvSpPr/>
          <p:nvPr/>
        </p:nvSpPr>
        <p:spPr>
          <a:xfrm>
            <a:off x="5409720" y="515160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63" name="CustomShape 13"/>
          <p:cNvSpPr/>
          <p:nvPr/>
        </p:nvSpPr>
        <p:spPr>
          <a:xfrm>
            <a:off x="1906920" y="515160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64" name="CustomShape 14"/>
          <p:cNvSpPr/>
          <p:nvPr/>
        </p:nvSpPr>
        <p:spPr>
          <a:xfrm>
            <a:off x="3278520" y="5455080"/>
            <a:ext cx="2127600" cy="360"/>
          </a:xfrm>
          <a:prstGeom prst="straightConnector1">
            <a:avLst/>
          </a:prstGeom>
          <a:noFill/>
          <a:ln w="57240">
            <a:solidFill>
              <a:srgbClr val="000000"/>
            </a:solidFill>
            <a:round/>
            <a:tailEnd len="med" type="triangle" w="med"/>
          </a:ln>
        </p:spPr>
      </p:sp>
      <p:sp>
        <p:nvSpPr>
          <p:cNvPr id="565" name="CustomShape 15"/>
          <p:cNvSpPr/>
          <p:nvPr/>
        </p:nvSpPr>
        <p:spPr>
          <a:xfrm>
            <a:off x="6781320" y="5450760"/>
            <a:ext cx="2127600" cy="360"/>
          </a:xfrm>
          <a:prstGeom prst="straightConnector1">
            <a:avLst/>
          </a:prstGeom>
          <a:noFill/>
          <a:ln w="57240">
            <a:solidFill>
              <a:srgbClr val="000000"/>
            </a:solidFill>
            <a:round/>
            <a:tailEnd len="med" type="triangle" w="med"/>
          </a:ln>
        </p:spPr>
      </p:sp>
      <p:sp>
        <p:nvSpPr>
          <p:cNvPr id="566" name="CustomShape 16"/>
          <p:cNvSpPr/>
          <p:nvPr/>
        </p:nvSpPr>
        <p:spPr>
          <a:xfrm>
            <a:off x="1097280" y="3368880"/>
            <a:ext cx="3052080" cy="1137600"/>
          </a:xfrm>
          <a:prstGeom prst="rect">
            <a:avLst/>
          </a:prstGeom>
          <a:gradFill>
            <a:gsLst>
              <a:gs pos="0">
                <a:srgbClr val="2f8849"/>
              </a:gs>
              <a:gs pos="100000">
                <a:srgbClr val="398b50"/>
              </a:gs>
            </a:gsLst>
            <a:path path="circle"/>
          </a:gradFill>
          <a:ln w="12600">
            <a:solidFill>
              <a:srgbClr val="3e8853"/>
            </a:solidFill>
            <a:round/>
          </a:ln>
        </p:spPr>
      </p:sp>
      <p:sp>
        <p:nvSpPr>
          <p:cNvPr id="567" name="CustomShape 17"/>
          <p:cNvSpPr/>
          <p:nvPr/>
        </p:nvSpPr>
        <p:spPr>
          <a:xfrm>
            <a:off x="4598640" y="3364200"/>
            <a:ext cx="3052080" cy="1137600"/>
          </a:xfrm>
          <a:prstGeom prst="rect">
            <a:avLst/>
          </a:prstGeom>
          <a:gradFill>
            <a:gsLst>
              <a:gs pos="0">
                <a:srgbClr val="52a09c"/>
              </a:gs>
              <a:gs pos="100000">
                <a:srgbClr val="5ea5a1"/>
              </a:gs>
            </a:gsLst>
            <a:path path="circle"/>
          </a:gradFill>
          <a:ln w="12600">
            <a:solidFill>
              <a:srgbClr val="62a39f"/>
            </a:solidFill>
            <a:round/>
          </a:ln>
        </p:spPr>
      </p:sp>
      <p:sp>
        <p:nvSpPr>
          <p:cNvPr id="568" name="CustomShape 18"/>
          <p:cNvSpPr/>
          <p:nvPr/>
        </p:nvSpPr>
        <p:spPr>
          <a:xfrm>
            <a:off x="8100000" y="3381480"/>
            <a:ext cx="3052080" cy="1145160"/>
          </a:xfrm>
          <a:prstGeom prst="rect">
            <a:avLst/>
          </a:prstGeom>
          <a:gradFill>
            <a:gsLst>
              <a:gs pos="0">
                <a:srgbClr val="0d7ece"/>
              </a:gs>
              <a:gs pos="100000">
                <a:srgbClr val="1d83cd"/>
              </a:gs>
            </a:gsLst>
            <a:path path="circle"/>
          </a:gradFill>
          <a:ln w="12600">
            <a:solidFill>
              <a:srgbClr val="2683c6"/>
            </a:solidFill>
            <a:round/>
          </a:ln>
        </p:spPr>
      </p:sp>
      <p:sp>
        <p:nvSpPr>
          <p:cNvPr id="569" name="CustomShape 19"/>
          <p:cNvSpPr/>
          <p:nvPr/>
        </p:nvSpPr>
        <p:spPr>
          <a:xfrm>
            <a:off x="1906920" y="3699360"/>
            <a:ext cx="1368000" cy="6037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0" name="CustomShape 20"/>
          <p:cNvSpPr/>
          <p:nvPr/>
        </p:nvSpPr>
        <p:spPr>
          <a:xfrm>
            <a:off x="8911080" y="369936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1" name="CustomShape 21"/>
          <p:cNvSpPr/>
          <p:nvPr/>
        </p:nvSpPr>
        <p:spPr>
          <a:xfrm>
            <a:off x="5409720" y="3699360"/>
            <a:ext cx="1368000" cy="6037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2" name="CustomShape 22"/>
          <p:cNvSpPr/>
          <p:nvPr/>
        </p:nvSpPr>
        <p:spPr>
          <a:xfrm>
            <a:off x="5409720" y="369936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3" name="CustomShape 23"/>
          <p:cNvSpPr/>
          <p:nvPr/>
        </p:nvSpPr>
        <p:spPr>
          <a:xfrm>
            <a:off x="1906920" y="3699360"/>
            <a:ext cx="1368000" cy="6037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4" name="CustomShape 24"/>
          <p:cNvSpPr/>
          <p:nvPr/>
        </p:nvSpPr>
        <p:spPr>
          <a:xfrm>
            <a:off x="3278520" y="4002840"/>
            <a:ext cx="2127600" cy="360"/>
          </a:xfrm>
          <a:prstGeom prst="straightConnector1">
            <a:avLst/>
          </a:prstGeom>
          <a:noFill/>
          <a:ln w="57240">
            <a:solidFill>
              <a:srgbClr val="000000"/>
            </a:solidFill>
            <a:round/>
            <a:tailEnd len="med" type="triangle" w="med"/>
          </a:ln>
        </p:spPr>
      </p:sp>
      <p:sp>
        <p:nvSpPr>
          <p:cNvPr id="575" name="CustomShape 25"/>
          <p:cNvSpPr/>
          <p:nvPr/>
        </p:nvSpPr>
        <p:spPr>
          <a:xfrm>
            <a:off x="1938600" y="2339280"/>
            <a:ext cx="1368000" cy="6170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6" name="CustomShape 26"/>
          <p:cNvSpPr/>
          <p:nvPr/>
        </p:nvSpPr>
        <p:spPr>
          <a:xfrm>
            <a:off x="8942760" y="2339280"/>
            <a:ext cx="1368000" cy="6170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7" name="CustomShape 27"/>
          <p:cNvSpPr/>
          <p:nvPr/>
        </p:nvSpPr>
        <p:spPr>
          <a:xfrm>
            <a:off x="5441400" y="2339280"/>
            <a:ext cx="1368000" cy="6170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8" name="CustomShape 28"/>
          <p:cNvSpPr/>
          <p:nvPr/>
        </p:nvSpPr>
        <p:spPr>
          <a:xfrm>
            <a:off x="1938600" y="2333160"/>
            <a:ext cx="1368000" cy="6170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579" name="CustomShape 29"/>
          <p:cNvSpPr/>
          <p:nvPr/>
        </p:nvSpPr>
        <p:spPr>
          <a:xfrm>
            <a:off x="321120" y="2408400"/>
            <a:ext cx="1183680" cy="45288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--soft</a:t>
            </a:r>
            <a:endParaRPr/>
          </a:p>
        </p:txBody>
      </p:sp>
      <p:sp>
        <p:nvSpPr>
          <p:cNvPr id="580" name="CustomShape 30"/>
          <p:cNvSpPr/>
          <p:nvPr/>
        </p:nvSpPr>
        <p:spPr>
          <a:xfrm>
            <a:off x="232560" y="3772080"/>
            <a:ext cx="1351440" cy="45288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--mixed</a:t>
            </a:r>
            <a:endParaRPr/>
          </a:p>
        </p:txBody>
      </p:sp>
      <p:sp>
        <p:nvSpPr>
          <p:cNvPr id="581" name="CustomShape 31"/>
          <p:cNvSpPr/>
          <p:nvPr/>
        </p:nvSpPr>
        <p:spPr>
          <a:xfrm>
            <a:off x="321120" y="5219640"/>
            <a:ext cx="1183680" cy="45288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--hard</a:t>
            </a:r>
            <a:endParaRPr/>
          </a:p>
        </p:txBody>
      </p:sp>
      <p:pic>
        <p:nvPicPr>
          <p:cNvPr id="582" name="Picture 782" descr=""/>
          <p:cNvPicPr/>
          <p:nvPr/>
        </p:nvPicPr>
        <p:blipFill>
          <a:blip r:embed="rId2"/>
          <a:stretch>
            <a:fillRect/>
          </a:stretch>
        </p:blipFill>
        <p:spPr>
          <a:xfrm>
            <a:off x="11612880" y="5790960"/>
            <a:ext cx="491400" cy="491400"/>
          </a:xfrm>
          <a:prstGeom prst="rect">
            <a:avLst/>
          </a:prstGeom>
          <a:ln>
            <a:noFill/>
          </a:ln>
        </p:spPr>
      </p:pic>
    </p:spTree>
  </p:cSld>
  <p:timing>
    <p:tnLst>
      <p:par>
        <p:cTn id="557" dur="indefinite" restart="never" nodeType="tmRoot">
          <p:childTnLst>
            <p:seq>
              <p:cTn id="558" dur="indefinite" nodeType="mainSeq">
                <p:childTnLst>
                  <p:par>
                    <p:cTn id="559" fill="hold">
                      <p:stCondLst>
                        <p:cond delay="indefinite"/>
                      </p:stCondLst>
                      <p:childTnLst>
                        <p:par>
                          <p:cTn id="560" fill="hold">
                            <p:stCondLst>
                              <p:cond delay="0"/>
                            </p:stCondLst>
                            <p:childTnLst>
                              <p:par>
                                <p:cTn id="561" nodeType="clickEffect" fill="hold" presetClass="exit" presetID="10">
                                  <p:stCondLst>
                                    <p:cond delay="0"/>
                                  </p:stCondLst>
                                  <p:childTnLst>
                                    <p:animEffect filter="fade" transition="in">
                                      <p:cBhvr additive="repl">
                                        <p:cTn id="562" dur="1000" fill="freeze"/>
                                        <p:tgtEl>
                                          <p:spTgt spid="578"/>
                                        </p:tgtEl>
                                      </p:cBhvr>
                                    </p:animEffect>
                                    <p:set>
                                      <p:cBhvr>
                                        <p:cTn id="563" dur="1" fill="hold">
                                          <p:stCondLst>
                                            <p:cond delay="998"/>
                                          </p:stCondLst>
                                        </p:cTn>
                                        <p:tgtEl>
                                          <p:spTgt spid="578"/>
                                        </p:tgtEl>
                                        <p:attrNameLst>
                                          <p:attrName>style.visibility</p:attrName>
                                        </p:attrNameLst>
                                      </p:cBhvr>
                                      <p:to>
                                        <p:strVal val="hidden"/>
                                      </p:to>
                                    </p:set>
                                  </p:childTnLst>
                                </p:cTn>
                              </p:par>
                              <p:par>
                                <p:cTn id="564" nodeType="withEffect" fill="hold" presetClass="exit" presetID="10">
                                  <p:stCondLst>
                                    <p:cond delay="0"/>
                                  </p:stCondLst>
                                  <p:childTnLst>
                                    <p:animEffect filter="fade" transition="in">
                                      <p:cBhvr additive="repl">
                                        <p:cTn id="565" dur="1000" fill="freeze"/>
                                        <p:tgtEl>
                                          <p:spTgt spid="563"/>
                                        </p:tgtEl>
                                      </p:cBhvr>
                                    </p:animEffect>
                                    <p:set>
                                      <p:cBhvr>
                                        <p:cTn id="566" dur="1" fill="hold">
                                          <p:stCondLst>
                                            <p:cond delay="998"/>
                                          </p:stCondLst>
                                        </p:cTn>
                                        <p:tgtEl>
                                          <p:spTgt spid="563"/>
                                        </p:tgtEl>
                                        <p:attrNameLst>
                                          <p:attrName>style.visibility</p:attrName>
                                        </p:attrNameLst>
                                      </p:cBhvr>
                                      <p:to>
                                        <p:strVal val="hidden"/>
                                      </p:to>
                                    </p:set>
                                  </p:childTnLst>
                                </p:cTn>
                              </p:par>
                              <p:par>
                                <p:cTn id="567" nodeType="withEffect" fill="hold" presetClass="exit" presetID="10">
                                  <p:stCondLst>
                                    <p:cond delay="0"/>
                                  </p:stCondLst>
                                  <p:childTnLst>
                                    <p:animEffect filter="fade" transition="in">
                                      <p:cBhvr additive="repl">
                                        <p:cTn id="568" dur="1000" fill="freeze"/>
                                        <p:tgtEl>
                                          <p:spTgt spid="573"/>
                                        </p:tgtEl>
                                      </p:cBhvr>
                                    </p:animEffect>
                                    <p:set>
                                      <p:cBhvr>
                                        <p:cTn id="569" dur="1" fill="hold">
                                          <p:stCondLst>
                                            <p:cond delay="998"/>
                                          </p:stCondLst>
                                        </p:cTn>
                                        <p:tgtEl>
                                          <p:spTgt spid="573"/>
                                        </p:tgtEl>
                                        <p:attrNameLst>
                                          <p:attrName>style.visibility</p:attrName>
                                        </p:attrNameLst>
                                      </p:cBhvr>
                                      <p:to>
                                        <p:strVal val="hidden"/>
                                      </p:to>
                                    </p:set>
                                  </p:childTnLst>
                                </p:cTn>
                              </p:par>
                            </p:childTnLst>
                          </p:cTn>
                        </p:par>
                        <p:par>
                          <p:cTn id="570" fill="hold">
                            <p:stCondLst>
                              <p:cond delay="1000"/>
                            </p:stCondLst>
                            <p:childTnLst>
                              <p:par>
                                <p:cTn id="571" nodeType="afterEffect" fill="hold" presetClass="entr" presetID="10">
                                  <p:stCondLst>
                                    <p:cond delay="0"/>
                                  </p:stCondLst>
                                  <p:childTnLst>
                                    <p:set>
                                      <p:cBhvr>
                                        <p:cTn id="572" dur="1" fill="hold">
                                          <p:stCondLst>
                                            <p:cond delay="0"/>
                                          </p:stCondLst>
                                        </p:cTn>
                                        <p:tgtEl>
                                          <p:spTgt spid="574"/>
                                        </p:tgtEl>
                                        <p:attrNameLst>
                                          <p:attrName>style.visibility</p:attrName>
                                        </p:attrNameLst>
                                      </p:cBhvr>
                                      <p:to>
                                        <p:strVal val="visible"/>
                                      </p:to>
                                    </p:set>
                                    <p:animEffect filter="fade" transition="in">
                                      <p:cBhvr additive="repl">
                                        <p:cTn id="573" dur="1000" fill="freeze"/>
                                        <p:tgtEl>
                                          <p:spTgt spid="574"/>
                                        </p:tgtEl>
                                      </p:cBhvr>
                                    </p:animEffect>
                                  </p:childTnLst>
                                </p:cTn>
                              </p:par>
                              <p:par>
                                <p:cTn id="574" nodeType="withEffect" fill="hold" presetClass="exit" presetID="10">
                                  <p:stCondLst>
                                    <p:cond delay="0"/>
                                  </p:stCondLst>
                                  <p:childTnLst>
                                    <p:animEffect filter="fade" transition="in">
                                      <p:cBhvr additive="repl">
                                        <p:cTn id="575" dur="1000" fill="freeze"/>
                                        <p:tgtEl>
                                          <p:spTgt spid="572"/>
                                        </p:tgtEl>
                                      </p:cBhvr>
                                    </p:animEffect>
                                    <p:set>
                                      <p:cBhvr>
                                        <p:cTn id="576" dur="1" fill="hold">
                                          <p:stCondLst>
                                            <p:cond delay="998"/>
                                          </p:stCondLst>
                                        </p:cTn>
                                        <p:tgtEl>
                                          <p:spTgt spid="572"/>
                                        </p:tgtEl>
                                        <p:attrNameLst>
                                          <p:attrName>style.visibility</p:attrName>
                                        </p:attrNameLst>
                                      </p:cBhvr>
                                      <p:to>
                                        <p:strVal val="hidden"/>
                                      </p:to>
                                    </p:set>
                                  </p:childTnLst>
                                </p:cTn>
                              </p:par>
                              <p:par>
                                <p:cTn id="577" nodeType="withEffect" fill="hold" presetClass="exit" presetID="10">
                                  <p:stCondLst>
                                    <p:cond delay="0"/>
                                  </p:stCondLst>
                                  <p:childTnLst>
                                    <p:animEffect filter="fade" transition="in">
                                      <p:cBhvr additive="repl">
                                        <p:cTn id="578" dur="1000" fill="freeze"/>
                                        <p:tgtEl>
                                          <p:spTgt spid="562"/>
                                        </p:tgtEl>
                                      </p:cBhvr>
                                    </p:animEffect>
                                    <p:set>
                                      <p:cBhvr>
                                        <p:cTn id="579" dur="1" fill="hold">
                                          <p:stCondLst>
                                            <p:cond delay="998"/>
                                          </p:stCondLst>
                                        </p:cTn>
                                        <p:tgtEl>
                                          <p:spTgt spid="562"/>
                                        </p:tgtEl>
                                        <p:attrNameLst>
                                          <p:attrName>style.visibility</p:attrName>
                                        </p:attrNameLst>
                                      </p:cBhvr>
                                      <p:to>
                                        <p:strVal val="hidden"/>
                                      </p:to>
                                    </p:set>
                                  </p:childTnLst>
                                </p:cTn>
                              </p:par>
                              <p:par>
                                <p:cTn id="580" nodeType="withEffect" fill="hold" presetClass="entr" presetID="10">
                                  <p:stCondLst>
                                    <p:cond delay="0"/>
                                  </p:stCondLst>
                                  <p:childTnLst>
                                    <p:set>
                                      <p:cBhvr>
                                        <p:cTn id="581" dur="1" fill="hold">
                                          <p:stCondLst>
                                            <p:cond delay="0"/>
                                          </p:stCondLst>
                                        </p:cTn>
                                        <p:tgtEl>
                                          <p:spTgt spid="564"/>
                                        </p:tgtEl>
                                        <p:attrNameLst>
                                          <p:attrName>style.visibility</p:attrName>
                                        </p:attrNameLst>
                                      </p:cBhvr>
                                      <p:to>
                                        <p:strVal val="visible"/>
                                      </p:to>
                                    </p:set>
                                    <p:animEffect filter="fade" transition="in">
                                      <p:cBhvr additive="repl">
                                        <p:cTn id="582" dur="1000" fill="freeze"/>
                                        <p:tgtEl>
                                          <p:spTgt spid="564"/>
                                        </p:tgtEl>
                                      </p:cBhvr>
                                    </p:animEffect>
                                  </p:childTnLst>
                                </p:cTn>
                              </p:par>
                            </p:childTnLst>
                          </p:cTn>
                        </p:par>
                        <p:par>
                          <p:cTn id="583" fill="hold">
                            <p:stCondLst>
                              <p:cond delay="2000"/>
                            </p:stCondLst>
                            <p:childTnLst>
                              <p:par>
                                <p:cTn id="584" nodeType="afterEffect" fill="hold" presetClass="entr" presetID="10">
                                  <p:stCondLst>
                                    <p:cond delay="0"/>
                                  </p:stCondLst>
                                  <p:childTnLst>
                                    <p:set>
                                      <p:cBhvr>
                                        <p:cTn id="585" dur="1" fill="hold">
                                          <p:stCondLst>
                                            <p:cond delay="0"/>
                                          </p:stCondLst>
                                        </p:cTn>
                                        <p:tgtEl>
                                          <p:spTgt spid="565"/>
                                        </p:tgtEl>
                                        <p:attrNameLst>
                                          <p:attrName>style.visibility</p:attrName>
                                        </p:attrNameLst>
                                      </p:cBhvr>
                                      <p:to>
                                        <p:strVal val="visible"/>
                                      </p:to>
                                    </p:set>
                                    <p:animEffect filter="fade" transition="in">
                                      <p:cBhvr additive="repl">
                                        <p:cTn id="586" dur="1000" fill="freeze"/>
                                        <p:tgtEl>
                                          <p:spTgt spid="565"/>
                                        </p:tgtEl>
                                      </p:cBhvr>
                                    </p:animEffect>
                                  </p:childTnLst>
                                </p:cTn>
                              </p:par>
                              <p:par>
                                <p:cTn id="587" nodeType="withEffect" fill="hold" presetClass="exit" presetID="10">
                                  <p:stCondLst>
                                    <p:cond delay="0"/>
                                  </p:stCondLst>
                                  <p:childTnLst>
                                    <p:animEffect filter="fade" transition="in">
                                      <p:cBhvr additive="repl">
                                        <p:cTn id="588" dur="1000" fill="freeze"/>
                                        <p:tgtEl>
                                          <p:spTgt spid="560"/>
                                        </p:tgtEl>
                                      </p:cBhvr>
                                    </p:animEffect>
                                    <p:set>
                                      <p:cBhvr>
                                        <p:cTn id="589" dur="1" fill="hold">
                                          <p:stCondLst>
                                            <p:cond delay="998"/>
                                          </p:stCondLst>
                                        </p:cTn>
                                        <p:tgtEl>
                                          <p:spTgt spid="56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with Others</a:t>
            </a:r>
            <a:endParaRPr/>
          </a:p>
        </p:txBody>
      </p:sp>
      <p:sp>
        <p:nvSpPr>
          <p:cNvPr id="584"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You will never code alone</a:t>
            </a:r>
            <a:endParaRPr/>
          </a:p>
          <a:p>
            <a:pPr>
              <a:lnSpc>
                <a:spcPct val="100000"/>
              </a:lnSpc>
            </a:pPr>
            <a:endParaRPr/>
          </a:p>
        </p:txBody>
      </p:sp>
    </p:spTree>
  </p:cSld>
  <p:timing>
    <p:tnLst>
      <p:par>
        <p:cTn id="590" dur="indefinite" restart="never" nodeType="tmRoot">
          <p:childTnLst>
            <p:seq>
              <p:cTn id="591"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85" name="Picture 6" descr=""/>
          <p:cNvPicPr/>
          <p:nvPr/>
        </p:nvPicPr>
        <p:blipFill>
          <a:blip r:embed="rId1"/>
          <a:stretch>
            <a:fillRect/>
          </a:stretch>
        </p:blipFill>
        <p:spPr>
          <a:xfrm>
            <a:off x="8912520" y="286560"/>
            <a:ext cx="2239560" cy="397080"/>
          </a:xfrm>
          <a:prstGeom prst="rect">
            <a:avLst/>
          </a:prstGeom>
          <a:ln>
            <a:noFill/>
          </a:ln>
        </p:spPr>
      </p:pic>
      <p:sp>
        <p:nvSpPr>
          <p:cNvPr id="586" name="CustomShape 1"/>
          <p:cNvSpPr/>
          <p:nvPr/>
        </p:nvSpPr>
        <p:spPr>
          <a:xfrm>
            <a:off x="5564520" y="5428080"/>
            <a:ext cx="1061280" cy="83880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587" name="asus" descr=""/>
          <p:cNvPicPr/>
          <p:nvPr/>
        </p:nvPicPr>
        <p:blipFill>
          <a:blip r:embed="rId2"/>
          <a:stretch>
            <a:fillRect/>
          </a:stretch>
        </p:blipFill>
        <p:spPr>
          <a:xfrm>
            <a:off x="3018240" y="286560"/>
            <a:ext cx="5413680" cy="6239160"/>
          </a:xfrm>
          <a:prstGeom prst="rect">
            <a:avLst/>
          </a:prstGeom>
          <a:ln>
            <a:noFill/>
          </a:ln>
        </p:spPr>
      </p:pic>
      <p:sp>
        <p:nvSpPr>
          <p:cNvPr id="588" name="CustomShape 2"/>
          <p:cNvSpPr/>
          <p:nvPr/>
        </p:nvSpPr>
        <p:spPr>
          <a:xfrm>
            <a:off x="8192880" y="3331080"/>
            <a:ext cx="301032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Local repository</a:t>
            </a:r>
            <a:endParaRPr/>
          </a:p>
        </p:txBody>
      </p:sp>
    </p:spTree>
  </p:cSld>
  <p:timing>
    <p:tnLst>
      <p:par>
        <p:cTn id="592" dur="indefinite" restart="never" nodeType="tmRoot">
          <p:childTnLst>
            <p:seq>
              <p:cTn id="593" dur="indefinite" nodeType="mainSeq">
                <p:childTnLst>
                  <p:par>
                    <p:cTn id="594" fill="hold">
                      <p:stCondLst>
                        <p:cond delay="indefinite"/>
                      </p:stCondLst>
                      <p:childTnLst>
                        <p:par>
                          <p:cTn id="595" fill="hold">
                            <p:stCondLst>
                              <p:cond delay="0"/>
                            </p:stCondLst>
                            <p:childTnLst>
                              <p:par>
                                <p:cTn id="596" nodeType="afterEffect" fill="hold" presetClass="entr" presetID="10">
                                  <p:stCondLst>
                                    <p:cond delay="0"/>
                                  </p:stCondLst>
                                  <p:childTnLst>
                                    <p:set>
                                      <p:cBhvr>
                                        <p:cTn id="597" dur="1" fill="hold">
                                          <p:stCondLst>
                                            <p:cond delay="0"/>
                                          </p:stCondLst>
                                        </p:cTn>
                                        <p:tgtEl>
                                          <p:spTgt spid="587"/>
                                        </p:tgtEl>
                                        <p:attrNameLst>
                                          <p:attrName>style.visibility</p:attrName>
                                        </p:attrNameLst>
                                      </p:cBhvr>
                                      <p:to>
                                        <p:strVal val="visible"/>
                                      </p:to>
                                    </p:set>
                                    <p:animEffect filter="fade" transition="in">
                                      <p:cBhvr additive="repl">
                                        <p:cTn id="598" dur="250" fill="freeze"/>
                                        <p:tgtEl>
                                          <p:spTgt spid="587"/>
                                        </p:tgtEl>
                                      </p:cBhvr>
                                    </p:animEffect>
                                  </p:childTnLst>
                                </p:cTn>
                              </p:par>
                              <p:par>
                                <p:cTn id="599" nodeType="withEffect" fill="hold" presetClass="entr" presetID="10">
                                  <p:stCondLst>
                                    <p:cond delay="0"/>
                                  </p:stCondLst>
                                  <p:childTnLst>
                                    <p:set>
                                      <p:cBhvr>
                                        <p:cTn id="600" dur="1" fill="hold">
                                          <p:stCondLst>
                                            <p:cond delay="0"/>
                                          </p:stCondLst>
                                        </p:cTn>
                                        <p:tgtEl>
                                          <p:spTgt spid="586"/>
                                        </p:tgtEl>
                                        <p:attrNameLst>
                                          <p:attrName>style.visibility</p:attrName>
                                        </p:attrNameLst>
                                      </p:cBhvr>
                                      <p:to>
                                        <p:strVal val="visible"/>
                                      </p:to>
                                    </p:set>
                                    <p:animEffect filter="fade" transition="in">
                                      <p:cBhvr additive="repl">
                                        <p:cTn id="601" dur="500" fill="freeze"/>
                                        <p:tgtEl>
                                          <p:spTgt spid="586"/>
                                        </p:tgtEl>
                                      </p:cBhvr>
                                    </p:animEffect>
                                  </p:childTnLst>
                                </p:cTn>
                              </p:par>
                            </p:childTnLst>
                          </p:cTn>
                        </p:par>
                      </p:childTnLst>
                    </p:cTn>
                  </p:par>
                  <p:par>
                    <p:cTn id="602" fill="hold">
                      <p:stCondLst>
                        <p:cond delay="indefinite"/>
                      </p:stCondLst>
                      <p:childTnLst>
                        <p:par>
                          <p:cTn id="603" fill="hold">
                            <p:stCondLst>
                              <p:cond delay="0"/>
                            </p:stCondLst>
                            <p:childTnLst>
                              <p:par>
                                <p:cTn id="604" nodeType="clickEffect" fill="hold" presetClass="entr" presetID="42">
                                  <p:stCondLst>
                                    <p:cond delay="0"/>
                                  </p:stCondLst>
                                  <p:childTnLst>
                                    <p:set>
                                      <p:cBhvr>
                                        <p:cTn id="605" dur="1" fill="hold">
                                          <p:stCondLst>
                                            <p:cond delay="0"/>
                                          </p:stCondLst>
                                        </p:cTn>
                                        <p:tgtEl>
                                          <p:spTgt spid="588"/>
                                        </p:tgtEl>
                                        <p:attrNameLst>
                                          <p:attrName>style.visibility</p:attrName>
                                        </p:attrNameLst>
                                      </p:cBhvr>
                                      <p:to>
                                        <p:strVal val="visible"/>
                                      </p:to>
                                    </p:set>
                                    <p:animEffect filter="fade" transition="in">
                                      <p:cBhvr additive="repl">
                                        <p:cTn id="606" dur="250" fill="freeze"/>
                                        <p:tgtEl>
                                          <p:spTgt spid="588"/>
                                        </p:tgtEl>
                                      </p:cBhvr>
                                    </p:animEffect>
                                    <p:anim calcmode="lin" valueType="num">
                                      <p:cBhvr additive="repl">
                                        <p:cTn id="607" dur="250" fill="hold"/>
                                        <p:tgtEl>
                                          <p:spTgt spid="588"/>
                                        </p:tgtEl>
                                        <p:attrNameLst>
                                          <p:attrName>ppt_x</p:attrName>
                                        </p:attrNameLst>
                                      </p:cBhvr>
                                      <p:tavLst>
                                        <p:tav tm="0">
                                          <p:val>
                                            <p:strVal val="#ppt_x"/>
                                          </p:val>
                                        </p:tav>
                                        <p:tav tm="100000">
                                          <p:val>
                                            <p:strVal val="#ppt_x"/>
                                          </p:val>
                                        </p:tav>
                                      </p:tavLst>
                                    </p:anim>
                                    <p:anim calcmode="lin" valueType="num">
                                      <p:cBhvr additive="repl">
                                        <p:cTn id="608" dur="250" fill="hold"/>
                                        <p:tgtEl>
                                          <p:spTgt spid="58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89" name="Picture 6" descr=""/>
          <p:cNvPicPr/>
          <p:nvPr/>
        </p:nvPicPr>
        <p:blipFill>
          <a:blip r:embed="rId1"/>
          <a:stretch>
            <a:fillRect/>
          </a:stretch>
        </p:blipFill>
        <p:spPr>
          <a:xfrm>
            <a:off x="8912520" y="286560"/>
            <a:ext cx="2239560" cy="397080"/>
          </a:xfrm>
          <a:prstGeom prst="rect">
            <a:avLst/>
          </a:prstGeom>
          <a:ln>
            <a:noFill/>
          </a:ln>
        </p:spPr>
      </p:pic>
      <p:sp>
        <p:nvSpPr>
          <p:cNvPr id="590" name="CustomShape 1"/>
          <p:cNvSpPr/>
          <p:nvPr/>
        </p:nvSpPr>
        <p:spPr>
          <a:xfrm flipH="1">
            <a:off x="2979720" y="2890440"/>
            <a:ext cx="2044440" cy="910800"/>
          </a:xfrm>
          <a:prstGeom prst="straightConnector1">
            <a:avLst/>
          </a:prstGeom>
          <a:noFill/>
          <a:ln w="57240">
            <a:solidFill>
              <a:srgbClr val="134163"/>
            </a:solidFill>
            <a:round/>
            <a:headEnd len="med" type="triangle" w="med"/>
            <a:tailEnd len="med" type="triangle" w="med"/>
          </a:ln>
        </p:spPr>
      </p:sp>
      <p:sp>
        <p:nvSpPr>
          <p:cNvPr id="591" name="CustomShape 2"/>
          <p:cNvSpPr/>
          <p:nvPr/>
        </p:nvSpPr>
        <p:spPr>
          <a:xfrm>
            <a:off x="6095880" y="2892600"/>
            <a:ext cx="360" cy="910800"/>
          </a:xfrm>
          <a:prstGeom prst="straightConnector1">
            <a:avLst/>
          </a:prstGeom>
          <a:noFill/>
          <a:ln w="57240">
            <a:solidFill>
              <a:srgbClr val="134163"/>
            </a:solidFill>
            <a:round/>
            <a:headEnd len="med" type="triangle" w="med"/>
            <a:tailEnd len="med" type="triangle" w="med"/>
          </a:ln>
        </p:spPr>
      </p:sp>
      <p:sp>
        <p:nvSpPr>
          <p:cNvPr id="592" name="CustomShape 3"/>
          <p:cNvSpPr/>
          <p:nvPr/>
        </p:nvSpPr>
        <p:spPr>
          <a:xfrm>
            <a:off x="7255080" y="2892600"/>
            <a:ext cx="1949040" cy="910800"/>
          </a:xfrm>
          <a:prstGeom prst="straightConnector1">
            <a:avLst/>
          </a:prstGeom>
          <a:noFill/>
          <a:ln w="57240">
            <a:solidFill>
              <a:srgbClr val="134163"/>
            </a:solidFill>
            <a:round/>
            <a:headEnd len="med" type="triangle" w="med"/>
            <a:tailEnd len="med" type="triangle" w="med"/>
          </a:ln>
        </p:spPr>
      </p:sp>
      <p:sp>
        <p:nvSpPr>
          <p:cNvPr id="593" name="CustomShape 4"/>
          <p:cNvSpPr/>
          <p:nvPr/>
        </p:nvSpPr>
        <p:spPr>
          <a:xfrm>
            <a:off x="1974240" y="5428080"/>
            <a:ext cx="2363760" cy="99000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Friend A</a:t>
            </a:r>
            <a:endParaRPr/>
          </a:p>
        </p:txBody>
      </p:sp>
      <p:sp>
        <p:nvSpPr>
          <p:cNvPr id="594" name="CustomShape 5"/>
          <p:cNvSpPr/>
          <p:nvPr/>
        </p:nvSpPr>
        <p:spPr>
          <a:xfrm>
            <a:off x="8192880" y="5428080"/>
            <a:ext cx="2233080" cy="823680"/>
          </a:xfrm>
          <a:prstGeom prst="rect">
            <a:avLst/>
          </a:prstGeom>
          <a:noFill/>
          <a:ln>
            <a:noFill/>
          </a:ln>
        </p:spPr>
        <p:txBody>
          <a:bodyPr wrap="none" lIns="90000" rIns="90000" tIns="45000" bIns="45000"/>
          <a:p>
            <a:pPr algn="ctr">
              <a:lnSpc>
                <a:spcPct val="100000"/>
              </a:lnSpc>
            </a:pPr>
            <a:r>
              <a:rPr lang="en-US" sz="4800">
                <a:solidFill>
                  <a:srgbClr val="000000"/>
                </a:solidFill>
                <a:latin typeface="Segoe UI Light"/>
              </a:rPr>
              <a:t>Friend B</a:t>
            </a:r>
            <a:endParaRPr/>
          </a:p>
        </p:txBody>
      </p:sp>
      <p:pic>
        <p:nvPicPr>
          <p:cNvPr id="595" name="asus" descr=""/>
          <p:cNvPicPr/>
          <p:nvPr/>
        </p:nvPicPr>
        <p:blipFill>
          <a:blip r:embed="rId2"/>
          <a:stretch>
            <a:fillRect/>
          </a:stretch>
        </p:blipFill>
        <p:spPr>
          <a:xfrm>
            <a:off x="4599000" y="2891160"/>
            <a:ext cx="2711520" cy="3125520"/>
          </a:xfrm>
          <a:prstGeom prst="rect">
            <a:avLst/>
          </a:prstGeom>
          <a:ln>
            <a:noFill/>
          </a:ln>
        </p:spPr>
      </p:pic>
      <p:pic>
        <p:nvPicPr>
          <p:cNvPr id="596" name="Picture 2" descr=""/>
          <p:cNvPicPr/>
          <p:nvPr/>
        </p:nvPicPr>
        <p:blipFill>
          <a:blip r:embed="rId3"/>
          <a:stretch>
            <a:fillRect/>
          </a:stretch>
        </p:blipFill>
        <p:spPr>
          <a:xfrm>
            <a:off x="1984680" y="3892320"/>
            <a:ext cx="2456280" cy="1571760"/>
          </a:xfrm>
          <a:prstGeom prst="rect">
            <a:avLst/>
          </a:prstGeom>
          <a:ln>
            <a:noFill/>
          </a:ln>
        </p:spPr>
      </p:pic>
      <p:pic>
        <p:nvPicPr>
          <p:cNvPr id="597" name="Picture 6" descr=""/>
          <p:cNvPicPr/>
          <p:nvPr/>
        </p:nvPicPr>
        <p:blipFill>
          <a:blip r:embed="rId4"/>
          <a:stretch>
            <a:fillRect/>
          </a:stretch>
        </p:blipFill>
        <p:spPr>
          <a:xfrm>
            <a:off x="7696440" y="3892320"/>
            <a:ext cx="2741400" cy="1542960"/>
          </a:xfrm>
          <a:prstGeom prst="rect">
            <a:avLst/>
          </a:prstGeom>
          <a:ln>
            <a:noFill/>
          </a:ln>
        </p:spPr>
      </p:pic>
      <p:sp>
        <p:nvSpPr>
          <p:cNvPr id="598" name="CustomShape 6"/>
          <p:cNvSpPr/>
          <p:nvPr/>
        </p:nvSpPr>
        <p:spPr>
          <a:xfrm>
            <a:off x="5564520" y="5428080"/>
            <a:ext cx="1061280" cy="83880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599" name="Picture 2" descr=""/>
          <p:cNvPicPr/>
          <p:nvPr/>
        </p:nvPicPr>
        <p:blipFill>
          <a:blip r:embed="rId5"/>
          <a:stretch>
            <a:fillRect/>
          </a:stretch>
        </p:blipFill>
        <p:spPr>
          <a:xfrm>
            <a:off x="4705920" y="198360"/>
            <a:ext cx="2900520" cy="2900520"/>
          </a:xfrm>
          <a:prstGeom prst="rect">
            <a:avLst/>
          </a:prstGeom>
          <a:ln>
            <a:noFill/>
          </a:ln>
        </p:spPr>
      </p:pic>
    </p:spTree>
  </p:cSld>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afterEffect" fill="hold" presetClass="entr" presetID="42">
                                  <p:stCondLst>
                                    <p:cond delay="0"/>
                                  </p:stCondLst>
                                  <p:childTnLst>
                                    <p:set>
                                      <p:cBhvr>
                                        <p:cTn id="614" dur="1" fill="hold">
                                          <p:stCondLst>
                                            <p:cond delay="0"/>
                                          </p:stCondLst>
                                        </p:cTn>
                                        <p:tgtEl>
                                          <p:spTgt spid="596"/>
                                        </p:tgtEl>
                                        <p:attrNameLst>
                                          <p:attrName>style.visibility</p:attrName>
                                        </p:attrNameLst>
                                      </p:cBhvr>
                                      <p:to>
                                        <p:strVal val="visible"/>
                                      </p:to>
                                    </p:set>
                                    <p:animEffect filter="fade" transition="in">
                                      <p:cBhvr additive="repl">
                                        <p:cTn id="615" dur="250" fill="freeze"/>
                                        <p:tgtEl>
                                          <p:spTgt spid="596"/>
                                        </p:tgtEl>
                                      </p:cBhvr>
                                    </p:animEffect>
                                    <p:anim calcmode="lin" valueType="num">
                                      <p:cBhvr additive="repl">
                                        <p:cTn id="616" dur="250" fill="hold"/>
                                        <p:tgtEl>
                                          <p:spTgt spid="596"/>
                                        </p:tgtEl>
                                        <p:attrNameLst>
                                          <p:attrName>ppt_x</p:attrName>
                                        </p:attrNameLst>
                                      </p:cBhvr>
                                      <p:tavLst>
                                        <p:tav tm="0">
                                          <p:val>
                                            <p:strVal val="#ppt_x"/>
                                          </p:val>
                                        </p:tav>
                                        <p:tav tm="100000">
                                          <p:val>
                                            <p:strVal val="#ppt_x"/>
                                          </p:val>
                                        </p:tav>
                                      </p:tavLst>
                                    </p:anim>
                                    <p:anim calcmode="lin" valueType="num">
                                      <p:cBhvr additive="repl">
                                        <p:cTn id="617" dur="250" fill="hold"/>
                                        <p:tgtEl>
                                          <p:spTgt spid="596"/>
                                        </p:tgtEl>
                                        <p:attrNameLst>
                                          <p:attrName>ppt_y</p:attrName>
                                        </p:attrNameLst>
                                      </p:cBhvr>
                                      <p:tavLst>
                                        <p:tav tm="0">
                                          <p:val>
                                            <p:strVal val="#ppt_y+.1"/>
                                          </p:val>
                                        </p:tav>
                                        <p:tav tm="100000">
                                          <p:val>
                                            <p:strVal val="#ppt_y"/>
                                          </p:val>
                                        </p:tav>
                                      </p:tavLst>
                                    </p:anim>
                                  </p:childTnLst>
                                </p:cTn>
                              </p:par>
                              <p:par>
                                <p:cTn id="618" nodeType="withEffect" fill="hold" presetClass="entr" presetID="42">
                                  <p:stCondLst>
                                    <p:cond delay="0"/>
                                  </p:stCondLst>
                                  <p:childTnLst>
                                    <p:set>
                                      <p:cBhvr>
                                        <p:cTn id="619" dur="1" fill="hold">
                                          <p:stCondLst>
                                            <p:cond delay="0"/>
                                          </p:stCondLst>
                                        </p:cTn>
                                        <p:tgtEl>
                                          <p:spTgt spid="597"/>
                                        </p:tgtEl>
                                        <p:attrNameLst>
                                          <p:attrName>style.visibility</p:attrName>
                                        </p:attrNameLst>
                                      </p:cBhvr>
                                      <p:to>
                                        <p:strVal val="visible"/>
                                      </p:to>
                                    </p:set>
                                    <p:animEffect filter="fade" transition="in">
                                      <p:cBhvr additive="repl">
                                        <p:cTn id="620" dur="250" fill="freeze"/>
                                        <p:tgtEl>
                                          <p:spTgt spid="597"/>
                                        </p:tgtEl>
                                      </p:cBhvr>
                                    </p:animEffect>
                                    <p:anim calcmode="lin" valueType="num">
                                      <p:cBhvr additive="repl">
                                        <p:cTn id="621" dur="250" fill="hold"/>
                                        <p:tgtEl>
                                          <p:spTgt spid="597"/>
                                        </p:tgtEl>
                                        <p:attrNameLst>
                                          <p:attrName>ppt_x</p:attrName>
                                        </p:attrNameLst>
                                      </p:cBhvr>
                                      <p:tavLst>
                                        <p:tav tm="0">
                                          <p:val>
                                            <p:strVal val="#ppt_x"/>
                                          </p:val>
                                        </p:tav>
                                        <p:tav tm="100000">
                                          <p:val>
                                            <p:strVal val="#ppt_x"/>
                                          </p:val>
                                        </p:tav>
                                      </p:tavLst>
                                    </p:anim>
                                    <p:anim calcmode="lin" valueType="num">
                                      <p:cBhvr additive="repl">
                                        <p:cTn id="622" dur="250" fill="hold"/>
                                        <p:tgtEl>
                                          <p:spTgt spid="597"/>
                                        </p:tgtEl>
                                        <p:attrNameLst>
                                          <p:attrName>ppt_y</p:attrName>
                                        </p:attrNameLst>
                                      </p:cBhvr>
                                      <p:tavLst>
                                        <p:tav tm="0">
                                          <p:val>
                                            <p:strVal val="#ppt_y+.1"/>
                                          </p:val>
                                        </p:tav>
                                        <p:tav tm="100000">
                                          <p:val>
                                            <p:strVal val="#ppt_y"/>
                                          </p:val>
                                        </p:tav>
                                      </p:tavLst>
                                    </p:anim>
                                  </p:childTnLst>
                                </p:cTn>
                              </p:par>
                            </p:childTnLst>
                          </p:cTn>
                        </p:par>
                        <p:par>
                          <p:cTn id="623" fill="hold">
                            <p:stCondLst>
                              <p:cond delay="250"/>
                            </p:stCondLst>
                            <p:childTnLst>
                              <p:par>
                                <p:cTn id="624" nodeType="afterEffect" fill="hold" presetClass="entr" presetID="42">
                                  <p:stCondLst>
                                    <p:cond delay="0"/>
                                  </p:stCondLst>
                                  <p:childTnLst>
                                    <p:set>
                                      <p:cBhvr>
                                        <p:cTn id="625" dur="1" fill="hold">
                                          <p:stCondLst>
                                            <p:cond delay="0"/>
                                          </p:stCondLst>
                                        </p:cTn>
                                        <p:tgtEl>
                                          <p:spTgt spid="593"/>
                                        </p:tgtEl>
                                        <p:attrNameLst>
                                          <p:attrName>style.visibility</p:attrName>
                                        </p:attrNameLst>
                                      </p:cBhvr>
                                      <p:to>
                                        <p:strVal val="visible"/>
                                      </p:to>
                                    </p:set>
                                    <p:animEffect filter="fade" transition="in">
                                      <p:cBhvr additive="repl">
                                        <p:cTn id="626" dur="250" fill="freeze"/>
                                        <p:tgtEl>
                                          <p:spTgt spid="593"/>
                                        </p:tgtEl>
                                      </p:cBhvr>
                                    </p:animEffect>
                                    <p:anim calcmode="lin" valueType="num">
                                      <p:cBhvr additive="repl">
                                        <p:cTn id="627" dur="250" fill="hold"/>
                                        <p:tgtEl>
                                          <p:spTgt spid="593"/>
                                        </p:tgtEl>
                                        <p:attrNameLst>
                                          <p:attrName>ppt_x</p:attrName>
                                        </p:attrNameLst>
                                      </p:cBhvr>
                                      <p:tavLst>
                                        <p:tav tm="0">
                                          <p:val>
                                            <p:strVal val="#ppt_x"/>
                                          </p:val>
                                        </p:tav>
                                        <p:tav tm="100000">
                                          <p:val>
                                            <p:strVal val="#ppt_x"/>
                                          </p:val>
                                        </p:tav>
                                      </p:tavLst>
                                    </p:anim>
                                    <p:anim calcmode="lin" valueType="num">
                                      <p:cBhvr additive="repl">
                                        <p:cTn id="628" dur="250" fill="hold"/>
                                        <p:tgtEl>
                                          <p:spTgt spid="593"/>
                                        </p:tgtEl>
                                        <p:attrNameLst>
                                          <p:attrName>ppt_y</p:attrName>
                                        </p:attrNameLst>
                                      </p:cBhvr>
                                      <p:tavLst>
                                        <p:tav tm="0">
                                          <p:val>
                                            <p:strVal val="#ppt_y+.1"/>
                                          </p:val>
                                        </p:tav>
                                        <p:tav tm="100000">
                                          <p:val>
                                            <p:strVal val="#ppt_y"/>
                                          </p:val>
                                        </p:tav>
                                      </p:tavLst>
                                    </p:anim>
                                  </p:childTnLst>
                                </p:cTn>
                              </p:par>
                              <p:par>
                                <p:cTn id="629" nodeType="withEffect" fill="hold" presetClass="entr" presetID="42">
                                  <p:stCondLst>
                                    <p:cond delay="0"/>
                                  </p:stCondLst>
                                  <p:childTnLst>
                                    <p:set>
                                      <p:cBhvr>
                                        <p:cTn id="630" dur="1" fill="hold">
                                          <p:stCondLst>
                                            <p:cond delay="0"/>
                                          </p:stCondLst>
                                        </p:cTn>
                                        <p:tgtEl>
                                          <p:spTgt spid="594"/>
                                        </p:tgtEl>
                                        <p:attrNameLst>
                                          <p:attrName>style.visibility</p:attrName>
                                        </p:attrNameLst>
                                      </p:cBhvr>
                                      <p:to>
                                        <p:strVal val="visible"/>
                                      </p:to>
                                    </p:set>
                                    <p:animEffect filter="fade" transition="in">
                                      <p:cBhvr additive="repl">
                                        <p:cTn id="631" dur="250" fill="freeze"/>
                                        <p:tgtEl>
                                          <p:spTgt spid="594"/>
                                        </p:tgtEl>
                                      </p:cBhvr>
                                    </p:animEffect>
                                    <p:anim calcmode="lin" valueType="num">
                                      <p:cBhvr additive="repl">
                                        <p:cTn id="632" dur="250" fill="hold"/>
                                        <p:tgtEl>
                                          <p:spTgt spid="594"/>
                                        </p:tgtEl>
                                        <p:attrNameLst>
                                          <p:attrName>ppt_x</p:attrName>
                                        </p:attrNameLst>
                                      </p:cBhvr>
                                      <p:tavLst>
                                        <p:tav tm="0">
                                          <p:val>
                                            <p:strVal val="#ppt_x"/>
                                          </p:val>
                                        </p:tav>
                                        <p:tav tm="100000">
                                          <p:val>
                                            <p:strVal val="#ppt_x"/>
                                          </p:val>
                                        </p:tav>
                                      </p:tavLst>
                                    </p:anim>
                                    <p:anim calcmode="lin" valueType="num">
                                      <p:cBhvr additive="repl">
                                        <p:cTn id="633" dur="250" fill="hold"/>
                                        <p:tgtEl>
                                          <p:spTgt spid="594"/>
                                        </p:tgtEl>
                                        <p:attrNameLst>
                                          <p:attrName>ppt_y</p:attrName>
                                        </p:attrNameLst>
                                      </p:cBhvr>
                                      <p:tavLst>
                                        <p:tav tm="0">
                                          <p:val>
                                            <p:strVal val="#ppt_y+.1"/>
                                          </p:val>
                                        </p:tav>
                                        <p:tav tm="100000">
                                          <p:val>
                                            <p:strVal val="#ppt_y"/>
                                          </p:val>
                                        </p:tav>
                                      </p:tavLst>
                                    </p:anim>
                                  </p:childTnLst>
                                </p:cTn>
                              </p:par>
                            </p:childTnLst>
                          </p:cTn>
                        </p:par>
                      </p:childTnLst>
                    </p:cTn>
                  </p:par>
                  <p:par>
                    <p:cTn id="634" fill="hold">
                      <p:stCondLst>
                        <p:cond delay="indefinite"/>
                      </p:stCondLst>
                      <p:childTnLst>
                        <p:par>
                          <p:cTn id="635" fill="hold">
                            <p:stCondLst>
                              <p:cond delay="0"/>
                            </p:stCondLst>
                            <p:childTnLst>
                              <p:par>
                                <p:cTn id="636" nodeType="clickEffect" fill="hold" presetClass="entr" presetID="47">
                                  <p:stCondLst>
                                    <p:cond delay="0"/>
                                  </p:stCondLst>
                                  <p:childTnLst>
                                    <p:set>
                                      <p:cBhvr>
                                        <p:cTn id="637" dur="1" fill="hold">
                                          <p:stCondLst>
                                            <p:cond delay="0"/>
                                          </p:stCondLst>
                                        </p:cTn>
                                        <p:tgtEl>
                                          <p:spTgt spid="599"/>
                                        </p:tgtEl>
                                        <p:attrNameLst>
                                          <p:attrName>style.visibility</p:attrName>
                                        </p:attrNameLst>
                                      </p:cBhvr>
                                      <p:to>
                                        <p:strVal val="visible"/>
                                      </p:to>
                                    </p:set>
                                    <p:animEffect filter="fade" transition="in">
                                      <p:cBhvr additive="repl">
                                        <p:cTn id="638" dur="250" fill="freeze"/>
                                        <p:tgtEl>
                                          <p:spTgt spid="599"/>
                                        </p:tgtEl>
                                      </p:cBhvr>
                                    </p:animEffect>
                                    <p:anim calcmode="lin" valueType="num">
                                      <p:cBhvr additive="repl">
                                        <p:cTn id="639" dur="250" fill="hold"/>
                                        <p:tgtEl>
                                          <p:spTgt spid="599"/>
                                        </p:tgtEl>
                                        <p:attrNameLst>
                                          <p:attrName>ppt_x</p:attrName>
                                        </p:attrNameLst>
                                      </p:cBhvr>
                                      <p:tavLst>
                                        <p:tav tm="0">
                                          <p:val>
                                            <p:strVal val="#ppt_x"/>
                                          </p:val>
                                        </p:tav>
                                        <p:tav tm="100000">
                                          <p:val>
                                            <p:strVal val="#ppt_x"/>
                                          </p:val>
                                        </p:tav>
                                      </p:tavLst>
                                    </p:anim>
                                    <p:anim calcmode="lin" valueType="num">
                                      <p:cBhvr additive="repl">
                                        <p:cTn id="640" dur="250" fill="hold"/>
                                        <p:tgtEl>
                                          <p:spTgt spid="599"/>
                                        </p:tgtEl>
                                        <p:attrNameLst>
                                          <p:attrName>ppt_y</p:attrName>
                                        </p:attrNameLst>
                                      </p:cBhvr>
                                      <p:tavLst>
                                        <p:tav tm="0">
                                          <p:val>
                                            <p:strVal val="#ppt_y-.1"/>
                                          </p:val>
                                        </p:tav>
                                        <p:tav tm="100000">
                                          <p:val>
                                            <p:strVal val="#ppt_y"/>
                                          </p:val>
                                        </p:tav>
                                      </p:tavLst>
                                    </p:anim>
                                  </p:childTnLst>
                                </p:cTn>
                              </p:par>
                            </p:childTnLst>
                          </p:cTn>
                        </p:par>
                        <p:par>
                          <p:cTn id="641" fill="hold">
                            <p:stCondLst>
                              <p:cond delay="250"/>
                            </p:stCondLst>
                            <p:childTnLst>
                              <p:par>
                                <p:cTn id="642" nodeType="afterEffect" fill="hold" presetClass="entr" presetID="10">
                                  <p:stCondLst>
                                    <p:cond delay="0"/>
                                  </p:stCondLst>
                                  <p:childTnLst>
                                    <p:set>
                                      <p:cBhvr>
                                        <p:cTn id="643" dur="1" fill="hold">
                                          <p:stCondLst>
                                            <p:cond delay="0"/>
                                          </p:stCondLst>
                                        </p:cTn>
                                        <p:tgtEl>
                                          <p:spTgt spid="590"/>
                                        </p:tgtEl>
                                        <p:attrNameLst>
                                          <p:attrName>style.visibility</p:attrName>
                                        </p:attrNameLst>
                                      </p:cBhvr>
                                      <p:to>
                                        <p:strVal val="visible"/>
                                      </p:to>
                                    </p:set>
                                    <p:animEffect filter="fade" transition="in">
                                      <p:cBhvr additive="repl">
                                        <p:cTn id="644" dur="250" fill="freeze"/>
                                        <p:tgtEl>
                                          <p:spTgt spid="590"/>
                                        </p:tgtEl>
                                      </p:cBhvr>
                                    </p:animEffect>
                                  </p:childTnLst>
                                </p:cTn>
                              </p:par>
                              <p:par>
                                <p:cTn id="645" nodeType="withEffect" fill="hold" presetClass="entr" presetID="10">
                                  <p:stCondLst>
                                    <p:cond delay="0"/>
                                  </p:stCondLst>
                                  <p:childTnLst>
                                    <p:set>
                                      <p:cBhvr>
                                        <p:cTn id="646" dur="1" fill="hold">
                                          <p:stCondLst>
                                            <p:cond delay="0"/>
                                          </p:stCondLst>
                                        </p:cTn>
                                        <p:tgtEl>
                                          <p:spTgt spid="592"/>
                                        </p:tgtEl>
                                        <p:attrNameLst>
                                          <p:attrName>style.visibility</p:attrName>
                                        </p:attrNameLst>
                                      </p:cBhvr>
                                      <p:to>
                                        <p:strVal val="visible"/>
                                      </p:to>
                                    </p:set>
                                    <p:animEffect filter="fade" transition="in">
                                      <p:cBhvr additive="repl">
                                        <p:cTn id="647" dur="250" fill="freeze"/>
                                        <p:tgtEl>
                                          <p:spTgt spid="592"/>
                                        </p:tgtEl>
                                      </p:cBhvr>
                                    </p:animEffect>
                                  </p:childTnLst>
                                </p:cTn>
                              </p:par>
                              <p:par>
                                <p:cTn id="648" nodeType="withEffect" fill="hold" presetClass="entr" presetID="10">
                                  <p:stCondLst>
                                    <p:cond delay="0"/>
                                  </p:stCondLst>
                                  <p:childTnLst>
                                    <p:set>
                                      <p:cBhvr>
                                        <p:cTn id="649" dur="1" fill="hold">
                                          <p:stCondLst>
                                            <p:cond delay="0"/>
                                          </p:stCondLst>
                                        </p:cTn>
                                        <p:tgtEl>
                                          <p:spTgt spid="591"/>
                                        </p:tgtEl>
                                        <p:attrNameLst>
                                          <p:attrName>style.visibility</p:attrName>
                                        </p:attrNameLst>
                                      </p:cBhvr>
                                      <p:to>
                                        <p:strVal val="visible"/>
                                      </p:to>
                                    </p:set>
                                    <p:animEffect filter="fade" transition="in">
                                      <p:cBhvr additive="repl">
                                        <p:cTn id="650" dur="250" fill="freeze"/>
                                        <p:tgtEl>
                                          <p:spTgt spid="5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0" name="CustomShape 1"/>
          <p:cNvSpPr/>
          <p:nvPr/>
        </p:nvSpPr>
        <p:spPr>
          <a:xfrm>
            <a:off x="1098000" y="2192040"/>
            <a:ext cx="831240" cy="831240"/>
          </a:xfrm>
          <a:prstGeom prst="rect">
            <a:avLst/>
          </a:prstGeom>
          <a:solidFill>
            <a:srgbClr val="d8e2e5"/>
          </a:solidFill>
          <a:ln>
            <a:noFill/>
          </a:ln>
        </p:spPr>
      </p:sp>
      <p:sp>
        <p:nvSpPr>
          <p:cNvPr id="601" name="CustomShape 2"/>
          <p:cNvSpPr/>
          <p:nvPr/>
        </p:nvSpPr>
        <p:spPr>
          <a:xfrm>
            <a:off x="1181160" y="2275200"/>
            <a:ext cx="664920" cy="664920"/>
          </a:xfrm>
          <a:prstGeom prst="rect">
            <a:avLst/>
          </a:prstGeom>
          <a:gradFill>
            <a:gsLst>
              <a:gs pos="0">
                <a:srgbClr val="73a4b0"/>
              </a:gs>
              <a:gs pos="100000">
                <a:srgbClr val="80acb7"/>
              </a:gs>
            </a:gsLst>
            <a:path path="circle"/>
          </a:gradFill>
          <a:ln w="12600">
            <a:solidFill>
              <a:srgbClr val="84acb6"/>
            </a:solidFill>
            <a:round/>
          </a:ln>
        </p:spPr>
      </p:sp>
      <p:sp>
        <p:nvSpPr>
          <p:cNvPr id="602" name="CustomShape 3"/>
          <p:cNvSpPr/>
          <p:nvPr/>
        </p:nvSpPr>
        <p:spPr>
          <a:xfrm>
            <a:off x="883800" y="5523120"/>
            <a:ext cx="2413800" cy="498240"/>
          </a:xfrm>
          <a:prstGeom prst="rect">
            <a:avLst/>
          </a:prstGeom>
          <a:noFill/>
          <a:ln>
            <a:noFill/>
          </a:ln>
        </p:spPr>
        <p:txBody>
          <a:bodyPr lIns="0" rIns="0" tIns="0" bIns="0" anchor="b"/>
          <a:p>
            <a:pPr algn="ctr">
              <a:lnSpc>
                <a:spcPct val="90000"/>
              </a:lnSpc>
            </a:pPr>
            <a:r>
              <a:rPr lang="en-US" sz="3100">
                <a:solidFill>
                  <a:srgbClr val="000000"/>
                </a:solidFill>
                <a:latin typeface="Segoe UI"/>
              </a:rPr>
              <a:t>Backups</a:t>
            </a:r>
            <a:endParaRPr/>
          </a:p>
        </p:txBody>
      </p:sp>
      <p:sp>
        <p:nvSpPr>
          <p:cNvPr id="603" name="CustomShape 4"/>
          <p:cNvSpPr/>
          <p:nvPr/>
        </p:nvSpPr>
        <p:spPr>
          <a:xfrm>
            <a:off x="1680840" y="2192040"/>
            <a:ext cx="1664280" cy="3330000"/>
          </a:xfrm>
          <a:prstGeom prst="rect">
            <a:avLst/>
          </a:prstGeom>
          <a:noFill/>
          <a:ln>
            <a:noFill/>
          </a:ln>
        </p:spPr>
        <p:txBody>
          <a:bodyPr lIns="0" rIns="0" tIns="0" bIns="0"/>
          <a:p>
            <a:pPr>
              <a:lnSpc>
                <a:spcPct val="90000"/>
              </a:lnSpc>
            </a:pPr>
            <a:r>
              <a:rPr lang="en-US" sz="1700">
                <a:solidFill>
                  <a:srgbClr val="000000"/>
                </a:solidFill>
                <a:latin typeface="Segoe UI"/>
              </a:rPr>
              <a:t>Create repositories</a:t>
            </a:r>
            <a:endParaRPr/>
          </a:p>
          <a:p>
            <a:pPr>
              <a:lnSpc>
                <a:spcPct val="90000"/>
              </a:lnSpc>
            </a:pPr>
            <a:r>
              <a:rPr lang="en-US" sz="1700">
                <a:solidFill>
                  <a:srgbClr val="000000"/>
                </a:solidFill>
                <a:latin typeface="Segoe UI"/>
              </a:rPr>
              <a:t>Add and track files</a:t>
            </a:r>
            <a:endParaRPr/>
          </a:p>
          <a:p>
            <a:pPr>
              <a:lnSpc>
                <a:spcPct val="90000"/>
              </a:lnSpc>
            </a:pPr>
            <a:r>
              <a:rPr lang="en-US" sz="1700">
                <a:solidFill>
                  <a:srgbClr val="000000"/>
                </a:solidFill>
                <a:latin typeface="Segoe UI"/>
              </a:rPr>
              <a:t>Ignore things</a:t>
            </a:r>
            <a:endParaRPr/>
          </a:p>
          <a:p>
            <a:pPr>
              <a:lnSpc>
                <a:spcPct val="90000"/>
              </a:lnSpc>
            </a:pPr>
            <a:r>
              <a:rPr lang="en-US" sz="1700">
                <a:solidFill>
                  <a:srgbClr val="000000"/>
                </a:solidFill>
                <a:latin typeface="Segoe UI"/>
              </a:rPr>
              <a:t>Save your work</a:t>
            </a:r>
            <a:endParaRPr/>
          </a:p>
          <a:p>
            <a:pPr>
              <a:lnSpc>
                <a:spcPct val="90000"/>
              </a:lnSpc>
            </a:pPr>
            <a:r>
              <a:rPr lang="en-US" sz="1700">
                <a:solidFill>
                  <a:srgbClr val="000000"/>
                </a:solidFill>
                <a:latin typeface="Segoe UI"/>
              </a:rPr>
              <a:t>Commit messages</a:t>
            </a:r>
            <a:endParaRPr/>
          </a:p>
          <a:p>
            <a:pPr>
              <a:lnSpc>
                <a:spcPct val="90000"/>
              </a:lnSpc>
            </a:pPr>
            <a:r>
              <a:rPr lang="en-US" sz="1700">
                <a:solidFill>
                  <a:srgbClr val="000000"/>
                </a:solidFill>
                <a:latin typeface="Segoe UI"/>
              </a:rPr>
              <a:t>View History</a:t>
            </a:r>
            <a:endParaRPr/>
          </a:p>
          <a:p>
            <a:pPr>
              <a:lnSpc>
                <a:spcPct val="90000"/>
              </a:lnSpc>
            </a:pPr>
            <a:r>
              <a:rPr lang="en-US" sz="1700">
                <a:solidFill>
                  <a:srgbClr val="000000"/>
                </a:solidFill>
                <a:latin typeface="Segoe UI"/>
              </a:rPr>
              <a:t>See Changes</a:t>
            </a:r>
            <a:endParaRPr/>
          </a:p>
        </p:txBody>
      </p:sp>
      <p:sp>
        <p:nvSpPr>
          <p:cNvPr id="604" name="CustomShape 5"/>
          <p:cNvSpPr/>
          <p:nvPr/>
        </p:nvSpPr>
        <p:spPr>
          <a:xfrm>
            <a:off x="3700440" y="2192040"/>
            <a:ext cx="831240" cy="831240"/>
          </a:xfrm>
          <a:prstGeom prst="rect">
            <a:avLst/>
          </a:prstGeom>
          <a:solidFill>
            <a:srgbClr val="d8e2e5"/>
          </a:solidFill>
          <a:ln>
            <a:noFill/>
          </a:ln>
        </p:spPr>
      </p:sp>
      <p:sp>
        <p:nvSpPr>
          <p:cNvPr id="605" name="CustomShape 6"/>
          <p:cNvSpPr/>
          <p:nvPr/>
        </p:nvSpPr>
        <p:spPr>
          <a:xfrm>
            <a:off x="3783960" y="2275200"/>
            <a:ext cx="664920" cy="664920"/>
          </a:xfrm>
          <a:prstGeom prst="rect">
            <a:avLst/>
          </a:prstGeom>
          <a:gradFill>
            <a:gsLst>
              <a:gs pos="0">
                <a:srgbClr val="6c98a1"/>
              </a:gs>
              <a:gs pos="100000">
                <a:srgbClr val="789fa8"/>
              </a:gs>
            </a:gsLst>
            <a:path path="circle"/>
          </a:gradFill>
          <a:ln w="12600">
            <a:solidFill>
              <a:srgbClr val="7b9fa7"/>
            </a:solidFill>
            <a:round/>
          </a:ln>
        </p:spPr>
      </p:sp>
      <p:sp>
        <p:nvSpPr>
          <p:cNvPr id="606" name="CustomShape 7"/>
          <p:cNvSpPr/>
          <p:nvPr/>
        </p:nvSpPr>
        <p:spPr>
          <a:xfrm>
            <a:off x="8803800" y="5523120"/>
            <a:ext cx="2413800" cy="498240"/>
          </a:xfrm>
          <a:prstGeom prst="rect">
            <a:avLst/>
          </a:prstGeom>
          <a:noFill/>
          <a:ln>
            <a:noFill/>
          </a:ln>
        </p:spPr>
        <p:txBody>
          <a:bodyPr lIns="0" rIns="0" tIns="0" bIns="0" anchor="b"/>
          <a:p>
            <a:pPr algn="ctr">
              <a:lnSpc>
                <a:spcPct val="90000"/>
              </a:lnSpc>
            </a:pPr>
            <a:r>
              <a:rPr lang="en-US" sz="3100">
                <a:solidFill>
                  <a:srgbClr val="000000"/>
                </a:solidFill>
                <a:latin typeface="Segoe UI"/>
              </a:rPr>
              <a:t>Multiverse</a:t>
            </a:r>
            <a:endParaRPr/>
          </a:p>
        </p:txBody>
      </p:sp>
      <p:sp>
        <p:nvSpPr>
          <p:cNvPr id="607" name="CustomShape 8"/>
          <p:cNvSpPr/>
          <p:nvPr/>
        </p:nvSpPr>
        <p:spPr>
          <a:xfrm>
            <a:off x="4283640" y="2192040"/>
            <a:ext cx="1664280" cy="3330000"/>
          </a:xfrm>
          <a:prstGeom prst="rect">
            <a:avLst/>
          </a:prstGeom>
          <a:noFill/>
          <a:ln>
            <a:noFill/>
          </a:ln>
        </p:spPr>
        <p:txBody>
          <a:bodyPr lIns="0" rIns="0" tIns="0" bIns="0"/>
          <a:p>
            <a:pPr>
              <a:lnSpc>
                <a:spcPct val="90000"/>
              </a:lnSpc>
            </a:pPr>
            <a:r>
              <a:rPr lang="en-US" sz="1700">
                <a:solidFill>
                  <a:srgbClr val="000000"/>
                </a:solidFill>
                <a:latin typeface="Segoe UI"/>
              </a:rPr>
              <a:t>Patch Mode</a:t>
            </a:r>
            <a:endParaRPr/>
          </a:p>
          <a:p>
            <a:pPr>
              <a:lnSpc>
                <a:spcPct val="90000"/>
              </a:lnSpc>
            </a:pPr>
            <a:r>
              <a:rPr lang="en-US" sz="1700">
                <a:solidFill>
                  <a:srgbClr val="000000"/>
                </a:solidFill>
                <a:latin typeface="Segoe UI"/>
              </a:rPr>
              <a:t>Multiple dimensions</a:t>
            </a:r>
            <a:endParaRPr/>
          </a:p>
          <a:p>
            <a:pPr>
              <a:lnSpc>
                <a:spcPct val="90000"/>
              </a:lnSpc>
            </a:pPr>
            <a:r>
              <a:rPr lang="en-US" sz="1700">
                <a:solidFill>
                  <a:srgbClr val="000000"/>
                </a:solidFill>
                <a:latin typeface="Segoe UI"/>
              </a:rPr>
              <a:t>Move between worlds</a:t>
            </a:r>
            <a:endParaRPr/>
          </a:p>
          <a:p>
            <a:pPr>
              <a:lnSpc>
                <a:spcPct val="90000"/>
              </a:lnSpc>
            </a:pPr>
            <a:r>
              <a:rPr lang="en-US" sz="1700">
                <a:solidFill>
                  <a:srgbClr val="000000"/>
                </a:solidFill>
                <a:latin typeface="Segoe UI"/>
              </a:rPr>
              <a:t>Bring things together</a:t>
            </a:r>
            <a:endParaRPr/>
          </a:p>
          <a:p>
            <a:pPr>
              <a:lnSpc>
                <a:spcPct val="90000"/>
              </a:lnSpc>
            </a:pPr>
            <a:r>
              <a:rPr lang="en-US" sz="1700">
                <a:solidFill>
                  <a:srgbClr val="000000"/>
                </a:solidFill>
                <a:latin typeface="Segoe UI"/>
              </a:rPr>
              <a:t>Fix conflicts</a:t>
            </a:r>
            <a:endParaRPr/>
          </a:p>
        </p:txBody>
      </p:sp>
      <p:sp>
        <p:nvSpPr>
          <p:cNvPr id="608" name="CustomShape 9"/>
          <p:cNvSpPr/>
          <p:nvPr/>
        </p:nvSpPr>
        <p:spPr>
          <a:xfrm>
            <a:off x="6303240" y="2192040"/>
            <a:ext cx="831240" cy="831240"/>
          </a:xfrm>
          <a:prstGeom prst="rect">
            <a:avLst/>
          </a:prstGeom>
          <a:solidFill>
            <a:srgbClr val="d8e2e5"/>
          </a:solidFill>
          <a:ln>
            <a:noFill/>
          </a:ln>
        </p:spPr>
      </p:sp>
      <p:sp>
        <p:nvSpPr>
          <p:cNvPr id="609" name="CustomShape 10"/>
          <p:cNvSpPr/>
          <p:nvPr/>
        </p:nvSpPr>
        <p:spPr>
          <a:xfrm>
            <a:off x="6386400" y="2275200"/>
            <a:ext cx="664920" cy="664920"/>
          </a:xfrm>
          <a:prstGeom prst="rect">
            <a:avLst/>
          </a:prstGeom>
          <a:gradFill>
            <a:gsLst>
              <a:gs pos="0">
                <a:srgbClr val="678c90"/>
              </a:gs>
              <a:gs pos="100000">
                <a:srgbClr val="719297"/>
              </a:gs>
            </a:gsLst>
            <a:path path="circle"/>
          </a:gradFill>
          <a:ln w="12600">
            <a:solidFill>
              <a:srgbClr val="749296"/>
            </a:solidFill>
            <a:round/>
          </a:ln>
        </p:spPr>
      </p:sp>
      <p:sp>
        <p:nvSpPr>
          <p:cNvPr id="610" name="CustomShape 11"/>
          <p:cNvSpPr/>
          <p:nvPr/>
        </p:nvSpPr>
        <p:spPr>
          <a:xfrm>
            <a:off x="6319800" y="5523120"/>
            <a:ext cx="2413800" cy="498240"/>
          </a:xfrm>
          <a:prstGeom prst="rect">
            <a:avLst/>
          </a:prstGeom>
          <a:noFill/>
          <a:ln>
            <a:noFill/>
          </a:ln>
        </p:spPr>
        <p:txBody>
          <a:bodyPr lIns="0" rIns="0" tIns="0" bIns="0" anchor="b"/>
          <a:p>
            <a:pPr algn="ctr">
              <a:lnSpc>
                <a:spcPct val="90000"/>
              </a:lnSpc>
            </a:pPr>
            <a:r>
              <a:rPr lang="en-US" sz="3100">
                <a:solidFill>
                  <a:srgbClr val="000000"/>
                </a:solidFill>
                <a:latin typeface="Segoe UI"/>
              </a:rPr>
              <a:t>Time Travel</a:t>
            </a:r>
            <a:endParaRPr/>
          </a:p>
        </p:txBody>
      </p:sp>
      <p:sp>
        <p:nvSpPr>
          <p:cNvPr id="611" name="CustomShape 12"/>
          <p:cNvSpPr/>
          <p:nvPr/>
        </p:nvSpPr>
        <p:spPr>
          <a:xfrm>
            <a:off x="6886080" y="2192040"/>
            <a:ext cx="1664280" cy="3330000"/>
          </a:xfrm>
          <a:prstGeom prst="rect">
            <a:avLst/>
          </a:prstGeom>
          <a:noFill/>
          <a:ln>
            <a:noFill/>
          </a:ln>
        </p:spPr>
        <p:txBody>
          <a:bodyPr lIns="0" rIns="0" tIns="0" bIns="0"/>
          <a:p>
            <a:pPr>
              <a:lnSpc>
                <a:spcPct val="90000"/>
              </a:lnSpc>
            </a:pPr>
            <a:r>
              <a:rPr lang="en-US" sz="1700">
                <a:solidFill>
                  <a:srgbClr val="000000"/>
                </a:solidFill>
                <a:latin typeface="Segoe UI"/>
              </a:rPr>
              <a:t>Move through time</a:t>
            </a:r>
            <a:endParaRPr/>
          </a:p>
          <a:p>
            <a:pPr>
              <a:lnSpc>
                <a:spcPct val="90000"/>
              </a:lnSpc>
            </a:pPr>
            <a:r>
              <a:rPr lang="en-US" sz="1700">
                <a:solidFill>
                  <a:srgbClr val="000000"/>
                </a:solidFill>
                <a:latin typeface="Segoe UI"/>
              </a:rPr>
              <a:t>Undo things</a:t>
            </a:r>
            <a:endParaRPr/>
          </a:p>
          <a:p>
            <a:pPr>
              <a:lnSpc>
                <a:spcPct val="90000"/>
              </a:lnSpc>
            </a:pPr>
            <a:r>
              <a:rPr lang="en-US" sz="1700">
                <a:solidFill>
                  <a:srgbClr val="000000"/>
                </a:solidFill>
                <a:latin typeface="Segoe UI"/>
              </a:rPr>
              <a:t>Really undo things</a:t>
            </a:r>
            <a:endParaRPr/>
          </a:p>
        </p:txBody>
      </p:sp>
      <p:sp>
        <p:nvSpPr>
          <p:cNvPr id="612" name="CustomShape 13"/>
          <p:cNvSpPr/>
          <p:nvPr/>
        </p:nvSpPr>
        <p:spPr>
          <a:xfrm>
            <a:off x="8905680" y="2192040"/>
            <a:ext cx="831240" cy="831240"/>
          </a:xfrm>
          <a:prstGeom prst="rect">
            <a:avLst/>
          </a:prstGeom>
          <a:solidFill>
            <a:srgbClr val="d8e2e5"/>
          </a:solidFill>
          <a:ln>
            <a:noFill/>
          </a:ln>
        </p:spPr>
      </p:sp>
      <p:sp>
        <p:nvSpPr>
          <p:cNvPr id="613" name="CustomShape 14"/>
          <p:cNvSpPr/>
          <p:nvPr/>
        </p:nvSpPr>
        <p:spPr>
          <a:xfrm>
            <a:off x="8989200" y="2275200"/>
            <a:ext cx="664920" cy="664920"/>
          </a:xfrm>
          <a:prstGeom prst="rect">
            <a:avLst/>
          </a:prstGeom>
          <a:gradFill>
            <a:gsLst>
              <a:gs pos="0">
                <a:srgbClr val="647a7d"/>
              </a:gs>
              <a:gs pos="100000">
                <a:srgbClr val="6e8183"/>
              </a:gs>
            </a:gsLst>
            <a:path path="circle"/>
          </a:gradFill>
          <a:ln w="12600">
            <a:solidFill>
              <a:srgbClr val="6f8183"/>
            </a:solidFill>
            <a:round/>
          </a:ln>
        </p:spPr>
      </p:sp>
      <p:sp>
        <p:nvSpPr>
          <p:cNvPr id="614" name="CustomShape 15"/>
          <p:cNvSpPr/>
          <p:nvPr/>
        </p:nvSpPr>
        <p:spPr>
          <a:xfrm>
            <a:off x="3309840" y="5438160"/>
            <a:ext cx="2889720" cy="596520"/>
          </a:xfrm>
          <a:prstGeom prst="rect">
            <a:avLst/>
          </a:prstGeom>
          <a:noFill/>
          <a:ln>
            <a:noFill/>
          </a:ln>
        </p:spPr>
        <p:txBody>
          <a:bodyPr lIns="0" rIns="0" tIns="0" bIns="0" anchor="b"/>
          <a:p>
            <a:pPr algn="ctr">
              <a:lnSpc>
                <a:spcPct val="90000"/>
              </a:lnSpc>
            </a:pPr>
            <a:r>
              <a:rPr lang="en-US" sz="3100">
                <a:solidFill>
                  <a:srgbClr val="000000"/>
                </a:solidFill>
                <a:latin typeface="Segoe UI"/>
              </a:rPr>
              <a:t>Collaboration</a:t>
            </a:r>
            <a:endParaRPr/>
          </a:p>
        </p:txBody>
      </p:sp>
      <p:sp>
        <p:nvSpPr>
          <p:cNvPr id="615" name="CustomShape 16"/>
          <p:cNvSpPr/>
          <p:nvPr/>
        </p:nvSpPr>
        <p:spPr>
          <a:xfrm>
            <a:off x="9488880" y="2192040"/>
            <a:ext cx="1664280" cy="3330000"/>
          </a:xfrm>
          <a:prstGeom prst="rect">
            <a:avLst/>
          </a:prstGeom>
          <a:noFill/>
          <a:ln>
            <a:noFill/>
          </a:ln>
        </p:spPr>
        <p:txBody>
          <a:bodyPr lIns="0" rIns="0" tIns="0" bIns="0"/>
          <a:p>
            <a:pPr>
              <a:lnSpc>
                <a:spcPct val="90000"/>
              </a:lnSpc>
            </a:pPr>
            <a:r>
              <a:rPr lang="en-US" sz="1700">
                <a:solidFill>
                  <a:srgbClr val="000000"/>
                </a:solidFill>
                <a:latin typeface="Segoe UI"/>
              </a:rPr>
              <a:t>Remote repositories</a:t>
            </a:r>
            <a:endParaRPr/>
          </a:p>
          <a:p>
            <a:pPr>
              <a:lnSpc>
                <a:spcPct val="90000"/>
              </a:lnSpc>
            </a:pPr>
            <a:r>
              <a:rPr lang="en-US" sz="1700">
                <a:solidFill>
                  <a:srgbClr val="000000"/>
                </a:solidFill>
                <a:latin typeface="Segoe UI"/>
              </a:rPr>
              <a:t>Workflow, revisited</a:t>
            </a:r>
            <a:endParaRPr/>
          </a:p>
          <a:p>
            <a:pPr>
              <a:lnSpc>
                <a:spcPct val="90000"/>
              </a:lnSpc>
            </a:pPr>
            <a:r>
              <a:rPr lang="en-US" sz="1700">
                <a:solidFill>
                  <a:srgbClr val="000000"/>
                </a:solidFill>
                <a:latin typeface="Segoe UI"/>
              </a:rPr>
              <a:t>Clone repositories</a:t>
            </a:r>
            <a:endParaRPr/>
          </a:p>
          <a:p>
            <a:pPr>
              <a:lnSpc>
                <a:spcPct val="90000"/>
              </a:lnSpc>
            </a:pPr>
            <a:r>
              <a:rPr lang="en-US" sz="1700">
                <a:solidFill>
                  <a:srgbClr val="000000"/>
                </a:solidFill>
                <a:latin typeface="Segoe UI"/>
              </a:rPr>
              <a:t>GitHub</a:t>
            </a:r>
            <a:endParaRPr/>
          </a:p>
          <a:p>
            <a:pPr>
              <a:lnSpc>
                <a:spcPct val="90000"/>
              </a:lnSpc>
            </a:pPr>
            <a:r>
              <a:rPr lang="en-US" sz="1700">
                <a:solidFill>
                  <a:srgbClr val="000000"/>
                </a:solidFill>
                <a:latin typeface="Segoe UI"/>
              </a:rPr>
              <a:t>Push and pull</a:t>
            </a:r>
            <a:endParaRPr/>
          </a:p>
        </p:txBody>
      </p:sp>
      <p:sp>
        <p:nvSpPr>
          <p:cNvPr id="616" name="CustomShape 17"/>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#DONE</a:t>
            </a:r>
            <a:endParaRPr/>
          </a:p>
        </p:txBody>
      </p:sp>
    </p:spTree>
  </p:cSld>
  <p:timing>
    <p:tnLst>
      <p:par>
        <p:cTn id="651" dur="indefinite" restart="never" nodeType="tmRoot">
          <p:childTnLst>
            <p:seq>
              <p:cTn id="652"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7"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Thank you!</a:t>
            </a:r>
            <a:endParaRPr/>
          </a:p>
        </p:txBody>
      </p:sp>
      <p:sp>
        <p:nvSpPr>
          <p:cNvPr id="618"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Join us again next week, same time same place!</a:t>
            </a:r>
            <a:endParaRPr/>
          </a:p>
        </p:txBody>
      </p:sp>
      <p:pic>
        <p:nvPicPr>
          <p:cNvPr id="619" name="Picture 4" descr=""/>
          <p:cNvPicPr/>
          <p:nvPr/>
        </p:nvPicPr>
        <p:blipFill>
          <a:blip r:embed="rId1"/>
          <a:stretch>
            <a:fillRect/>
          </a:stretch>
        </p:blipFill>
        <p:spPr>
          <a:xfrm>
            <a:off x="8353080" y="4212720"/>
            <a:ext cx="2856240" cy="646200"/>
          </a:xfrm>
          <a:prstGeom prst="rect">
            <a:avLst/>
          </a:prstGeom>
          <a:ln>
            <a:noFill/>
          </a:ln>
        </p:spPr>
      </p:pic>
    </p:spTree>
  </p:cSld>
  <p:timing>
    <p:tnLst>
      <p:par>
        <p:cTn id="653" dur="indefinite" restart="never" nodeType="tmRoot">
          <p:childTnLst>
            <p:seq>
              <p:cTn id="654"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0"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Extensions</a:t>
            </a:r>
            <a:endParaRPr/>
          </a:p>
        </p:txBody>
      </p:sp>
      <p:sp>
        <p:nvSpPr>
          <p:cNvPr id="621" name="CustomShape 2"/>
          <p:cNvSpPr/>
          <p:nvPr/>
        </p:nvSpPr>
        <p:spPr>
          <a:xfrm>
            <a:off x="1097280" y="1845720"/>
            <a:ext cx="10056960" cy="2268720"/>
          </a:xfrm>
          <a:prstGeom prst="rect">
            <a:avLst/>
          </a:prstGeom>
          <a:noFill/>
          <a:ln>
            <a:noFill/>
          </a:ln>
        </p:spPr>
        <p:txBody>
          <a:bodyPr lIns="0" rIns="0" tIns="45000" bIns="45000"/>
          <a:p>
            <a:pPr>
              <a:lnSpc>
                <a:spcPct val="90000"/>
              </a:lnSpc>
              <a:buFont typeface="Calibri"/>
              <a:buChar char=" "/>
            </a:pPr>
            <a:r>
              <a:rPr lang="en-US" sz="2000">
                <a:latin typeface="Segoe UI Light"/>
              </a:rPr>
              <a:t>GitLab</a:t>
            </a:r>
            <a:endParaRPr/>
          </a:p>
          <a:p>
            <a:pPr lvl="1">
              <a:lnSpc>
                <a:spcPct val="90000"/>
              </a:lnSpc>
              <a:buSzPct val="45000"/>
              <a:buFont typeface="StarSymbol"/>
              <a:buChar char="l"/>
            </a:pPr>
            <a:r>
              <a:rPr lang="en-US" sz="2000">
                <a:solidFill>
                  <a:srgbClr val="5a3471"/>
                </a:solidFill>
                <a:latin typeface="Consolas"/>
              </a:rPr>
              <a:t>Group collaboration software</a:t>
            </a:r>
            <a:endParaRPr/>
          </a:p>
          <a:p>
            <a:pPr lvl="1">
              <a:lnSpc>
                <a:spcPct val="90000"/>
              </a:lnSpc>
              <a:buSzPct val="45000"/>
              <a:buFont typeface="StarSymbol"/>
              <a:buChar char="l"/>
            </a:pPr>
            <a:r>
              <a:rPr lang="en-US" sz="2000">
                <a:solidFill>
                  <a:srgbClr val="5a3471"/>
                </a:solidFill>
                <a:latin typeface="Consolas"/>
              </a:rPr>
              <a:t>Installed on local server</a:t>
            </a:r>
            <a:endParaRPr/>
          </a:p>
          <a:p>
            <a:pPr lvl="1">
              <a:lnSpc>
                <a:spcPct val="90000"/>
              </a:lnSpc>
              <a:buSzPct val="45000"/>
              <a:buFont typeface="StarSymbol"/>
              <a:buChar char="l"/>
            </a:pPr>
            <a:r>
              <a:rPr lang="en-US" sz="2000">
                <a:solidFill>
                  <a:srgbClr val="5a3471"/>
                </a:solidFill>
                <a:latin typeface="Consolas"/>
              </a:rPr>
              <a:t>Projects, Users, Sharing, Issues</a:t>
            </a:r>
            <a:endParaRPr/>
          </a:p>
          <a:p>
            <a:pPr lvl="1">
              <a:lnSpc>
                <a:spcPct val="90000"/>
              </a:lnSpc>
              <a:buSzPct val="45000"/>
              <a:buFont typeface="StarSymbol"/>
              <a:buChar char="l"/>
            </a:pPr>
            <a:r>
              <a:rPr lang="en-US" sz="2000">
                <a:solidFill>
                  <a:srgbClr val="5a3471"/>
                </a:solidFill>
                <a:latin typeface="Consolas"/>
              </a:rPr>
              <a:t>Hooks</a:t>
            </a:r>
            <a:endParaRPr/>
          </a:p>
          <a:p>
            <a:pPr>
              <a:lnSpc>
                <a:spcPct val="90000"/>
              </a:lnSpc>
              <a:buFont typeface="Calibri"/>
              <a:buChar char=" "/>
            </a:pPr>
            <a:r>
              <a:rPr lang="en-US" sz="2000">
                <a:solidFill>
                  <a:srgbClr val="5a3471"/>
                </a:solidFill>
                <a:latin typeface="Consolas"/>
              </a:rPr>
              <a:t>Automating Testing</a:t>
            </a:r>
            <a:endParaRPr/>
          </a:p>
          <a:p>
            <a:pPr lvl="1">
              <a:lnSpc>
                <a:spcPct val="90000"/>
              </a:lnSpc>
              <a:buSzPct val="45000"/>
              <a:buFont typeface="StarSymbol"/>
              <a:buChar char="l"/>
            </a:pPr>
            <a:r>
              <a:rPr lang="en-US" sz="2000">
                <a:solidFill>
                  <a:srgbClr val="5a3471"/>
                </a:solidFill>
                <a:latin typeface="Consolas"/>
              </a:rPr>
              <a:t>Automated unit tests</a:t>
            </a:r>
            <a:endParaRPr/>
          </a:p>
          <a:p>
            <a:pPr lvl="1">
              <a:lnSpc>
                <a:spcPct val="90000"/>
              </a:lnSpc>
              <a:buSzPct val="45000"/>
              <a:buFont typeface="StarSymbol"/>
              <a:buChar char="l"/>
            </a:pPr>
            <a:r>
              <a:rPr lang="en-US" sz="2000">
                <a:solidFill>
                  <a:srgbClr val="5a3471"/>
                </a:solidFill>
                <a:latin typeface="Consolas"/>
              </a:rPr>
              <a:t>Automated integration tests</a:t>
            </a:r>
            <a:endParaRPr/>
          </a:p>
          <a:p>
            <a:pPr>
              <a:lnSpc>
                <a:spcPct val="90000"/>
              </a:lnSpc>
              <a:buFont typeface="Calibri"/>
              <a:buChar char=" "/>
            </a:pPr>
            <a:r>
              <a:rPr lang="en-US" sz="2000">
                <a:solidFill>
                  <a:srgbClr val="5a3471"/>
                </a:solidFill>
                <a:latin typeface="Consolas"/>
              </a:rPr>
              <a:t>Deployment server</a:t>
            </a:r>
            <a:endParaRPr/>
          </a:p>
          <a:p>
            <a:pPr>
              <a:lnSpc>
                <a:spcPct val="90000"/>
              </a:lnSpc>
              <a:buFont typeface="Calibri"/>
              <a:buChar char=" "/>
            </a:pPr>
            <a:r>
              <a:rPr lang="en-US" sz="2000">
                <a:solidFill>
                  <a:srgbClr val="5a3471"/>
                </a:solidFill>
                <a:latin typeface="Consolas"/>
              </a:rPr>
              <a:t>Virtual Machines</a:t>
            </a:r>
            <a:endParaRPr/>
          </a:p>
        </p:txBody>
      </p:sp>
    </p:spTree>
  </p:cSld>
  <p:timing>
    <p:tnLst>
      <p:par>
        <p:cTn id="655" dur="indefinite" restart="never" nodeType="tmRoot">
          <p:childTnLst>
            <p:seq>
              <p:cTn id="65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02"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Terminal</a:t>
            </a:r>
            <a:endParaRPr/>
          </a:p>
        </p:txBody>
      </p:sp>
      <p:sp>
        <p:nvSpPr>
          <p:cNvPr id="303" name="CustomShape 2"/>
          <p:cNvSpPr/>
          <p:nvPr/>
        </p:nvSpPr>
        <p:spPr>
          <a:xfrm>
            <a:off x="1097280" y="1845720"/>
            <a:ext cx="4320720" cy="4021920"/>
          </a:xfrm>
          <a:prstGeom prst="rect">
            <a:avLst/>
          </a:prstGeom>
          <a:noFill/>
          <a:ln>
            <a:noFill/>
          </a:ln>
        </p:spPr>
        <p:txBody>
          <a:bodyPr lIns="0" rIns="0" tIns="45000" bIns="45000"/>
          <a:p>
            <a:pPr>
              <a:lnSpc>
                <a:spcPct val="90000"/>
              </a:lnSpc>
              <a:buFont typeface="Calibri"/>
              <a:buChar char=" "/>
            </a:pPr>
            <a:r>
              <a:rPr lang="en-US" sz="3200">
                <a:solidFill>
                  <a:srgbClr val="404040"/>
                </a:solidFill>
                <a:latin typeface="Segoe UI Light"/>
              </a:rPr>
              <a:t>Start Menu/Screen</a:t>
            </a:r>
            <a:endParaRPr/>
          </a:p>
          <a:p>
            <a:pPr>
              <a:lnSpc>
                <a:spcPct val="90000"/>
              </a:lnSpc>
              <a:buFont typeface="Calibri"/>
              <a:buChar char=" "/>
            </a:pPr>
            <a:r>
              <a:rPr lang="en-US" sz="3200">
                <a:solidFill>
                  <a:srgbClr val="404040"/>
                </a:solidFill>
                <a:latin typeface="Segoe UI Light"/>
              </a:rPr>
              <a:t>-&gt; type </a:t>
            </a:r>
            <a:r>
              <a:rPr lang="en-US" sz="2400">
                <a:solidFill>
                  <a:srgbClr val="5a3471"/>
                </a:solidFill>
                <a:latin typeface="Consolas"/>
              </a:rPr>
              <a:t>“Git Bash”</a:t>
            </a:r>
            <a:endParaRPr/>
          </a:p>
          <a:p>
            <a:pPr>
              <a:lnSpc>
                <a:spcPct val="90000"/>
              </a:lnSpc>
            </a:pPr>
            <a:endParaRPr/>
          </a:p>
        </p:txBody>
      </p:sp>
      <p:pic>
        <p:nvPicPr>
          <p:cNvPr id="304" name="Picture 10" descr=""/>
          <p:cNvPicPr/>
          <p:nvPr/>
        </p:nvPicPr>
        <p:blipFill>
          <a:blip r:embed="rId1"/>
          <a:stretch>
            <a:fillRect/>
          </a:stretch>
        </p:blipFill>
        <p:spPr>
          <a:xfrm>
            <a:off x="1097280" y="4285440"/>
            <a:ext cx="1640520" cy="1798560"/>
          </a:xfrm>
          <a:prstGeom prst="rect">
            <a:avLst/>
          </a:prstGeom>
          <a:ln>
            <a:noFill/>
          </a:ln>
        </p:spPr>
      </p:pic>
      <p:pic>
        <p:nvPicPr>
          <p:cNvPr id="305" name="Picture 14" descr=""/>
          <p:cNvPicPr/>
          <p:nvPr/>
        </p:nvPicPr>
        <p:blipFill>
          <a:blip r:embed="rId2"/>
          <a:stretch>
            <a:fillRect/>
          </a:stretch>
        </p:blipFill>
        <p:spPr>
          <a:xfrm>
            <a:off x="9355680" y="4285440"/>
            <a:ext cx="1798560" cy="1798560"/>
          </a:xfrm>
          <a:prstGeom prst="rect">
            <a:avLst/>
          </a:prstGeom>
          <a:ln>
            <a:noFill/>
          </a:ln>
        </p:spPr>
      </p:pic>
      <p:sp>
        <p:nvSpPr>
          <p:cNvPr id="306" name="CustomShape 3"/>
          <p:cNvSpPr/>
          <p:nvPr/>
        </p:nvSpPr>
        <p:spPr>
          <a:xfrm>
            <a:off x="6101640" y="1846080"/>
            <a:ext cx="4320720" cy="4021920"/>
          </a:xfrm>
          <a:prstGeom prst="rect">
            <a:avLst/>
          </a:prstGeom>
          <a:noFill/>
          <a:ln>
            <a:noFill/>
          </a:ln>
        </p:spPr>
        <p:txBody>
          <a:bodyPr lIns="0" rIns="0" tIns="45000" bIns="45000"/>
          <a:p>
            <a:pPr>
              <a:lnSpc>
                <a:spcPct val="100000"/>
              </a:lnSpc>
            </a:pPr>
            <a:r>
              <a:rPr lang="en-US" sz="3200">
                <a:solidFill>
                  <a:srgbClr val="ffffff"/>
                </a:solidFill>
                <a:latin typeface="Segoe UI Light"/>
              </a:rPr>
              <a:t>Spotlight</a:t>
            </a:r>
            <a:endParaRPr/>
          </a:p>
          <a:p>
            <a:pPr>
              <a:lnSpc>
                <a:spcPct val="100000"/>
              </a:lnSpc>
            </a:pPr>
            <a:r>
              <a:rPr lang="en-US" sz="3200">
                <a:solidFill>
                  <a:srgbClr val="ffffff"/>
                </a:solidFill>
                <a:latin typeface="Segoe UI Light"/>
              </a:rPr>
              <a:t>-&gt; type</a:t>
            </a:r>
            <a:r>
              <a:rPr lang="en-US" sz="2200">
                <a:solidFill>
                  <a:srgbClr val="ffffff"/>
                </a:solidFill>
                <a:latin typeface="Segoe UI Light"/>
              </a:rPr>
              <a:t> </a:t>
            </a:r>
            <a:r>
              <a:rPr lang="en-US" sz="2200">
                <a:solidFill>
                  <a:srgbClr val="5a3471"/>
                </a:solidFill>
                <a:latin typeface="Consolas"/>
              </a:rPr>
              <a:t>“Terminal”</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622" name="CustomShape 1"/>
          <p:cNvSpPr/>
          <p:nvPr/>
        </p:nvSpPr>
        <p:spPr>
          <a:xfrm>
            <a:off x="1097280" y="5074920"/>
            <a:ext cx="10112040" cy="821520"/>
          </a:xfrm>
          <a:prstGeom prst="rect">
            <a:avLst/>
          </a:prstGeom>
          <a:noFill/>
          <a:ln>
            <a:noFill/>
          </a:ln>
        </p:spPr>
      </p:sp>
      <p:sp>
        <p:nvSpPr>
          <p:cNvPr id="623" name="CustomShape 2"/>
          <p:cNvSpPr/>
          <p:nvPr/>
        </p:nvSpPr>
        <p:spPr>
          <a:xfrm>
            <a:off x="1097280" y="5906880"/>
            <a:ext cx="10111680" cy="592920"/>
          </a:xfrm>
          <a:prstGeom prst="rect">
            <a:avLst/>
          </a:prstGeom>
          <a:noFill/>
          <a:ln>
            <a:noFill/>
          </a:ln>
        </p:spPr>
      </p:sp>
    </p:spTree>
  </p:cSld>
  <p:timing>
    <p:tnLst>
      <p:par>
        <p:cTn id="657" dur="indefinite" restart="never" nodeType="tmRoot">
          <p:childTnLst>
            <p:seq>
              <p:cTn id="65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07"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Git</a:t>
            </a:r>
            <a:endParaRPr/>
          </a:p>
        </p:txBody>
      </p:sp>
      <p:sp>
        <p:nvSpPr>
          <p:cNvPr id="308" name="CustomShape 2"/>
          <p:cNvSpPr/>
          <p:nvPr/>
        </p:nvSpPr>
        <p:spPr>
          <a:xfrm>
            <a:off x="1097280" y="1845720"/>
            <a:ext cx="10056960" cy="4021920"/>
          </a:xfrm>
          <a:prstGeom prst="rect">
            <a:avLst/>
          </a:prstGeom>
          <a:noFill/>
          <a:ln>
            <a:noFill/>
          </a:ln>
        </p:spPr>
        <p:txBody>
          <a:bodyPr lIns="0" rIns="0" tIns="45000" bIns="45000"/>
          <a:p>
            <a:pPr>
              <a:lnSpc>
                <a:spcPct val="90000"/>
              </a:lnSpc>
              <a:buFont typeface="Calibri"/>
              <a:buChar char=" "/>
            </a:pPr>
            <a:r>
              <a:rPr lang="en-US" sz="2800">
                <a:solidFill>
                  <a:srgbClr val="404040"/>
                </a:solidFill>
                <a:latin typeface="Segoe UI Light"/>
              </a:rPr>
              <a:t>Tell Git Who You Are</a:t>
            </a:r>
            <a:endParaRPr/>
          </a:p>
          <a:p>
            <a:pPr>
              <a:lnSpc>
                <a:spcPct val="90000"/>
              </a:lnSpc>
              <a:buFont typeface="Calibri"/>
              <a:buChar char=" "/>
            </a:pPr>
            <a:r>
              <a:rPr lang="en-US" sz="2200">
                <a:solidFill>
                  <a:srgbClr val="5a3471"/>
                </a:solidFill>
                <a:latin typeface="Consolas"/>
              </a:rPr>
              <a:t>$ git config --global user.name “&lt;your name&gt;”</a:t>
            </a:r>
            <a:endParaRPr/>
          </a:p>
          <a:p>
            <a:pPr>
              <a:lnSpc>
                <a:spcPct val="90000"/>
              </a:lnSpc>
              <a:buFont typeface="Calibri"/>
              <a:buChar char=" "/>
            </a:pPr>
            <a:r>
              <a:rPr lang="en-US" sz="2200">
                <a:solidFill>
                  <a:srgbClr val="5a3471"/>
                </a:solidFill>
                <a:latin typeface="Consolas"/>
              </a:rPr>
              <a:t>$ git config --global user.email “&lt;your email address&gt;”</a:t>
            </a:r>
            <a:endParaRPr/>
          </a:p>
          <a:p>
            <a:pPr>
              <a:lnSpc>
                <a:spcPct val="90000"/>
              </a:lnSpc>
              <a:buFont typeface="Calibri"/>
              <a:buChar char=" "/>
            </a:pPr>
            <a:r>
              <a:rPr lang="en-US" sz="2800">
                <a:solidFill>
                  <a:srgbClr val="404040"/>
                </a:solidFill>
                <a:latin typeface="Segoe UI Light"/>
              </a:rPr>
              <a:t>Mac OS X/Linux Users – Tell Git to Use Colours</a:t>
            </a:r>
            <a:endParaRPr/>
          </a:p>
          <a:p>
            <a:pPr>
              <a:lnSpc>
                <a:spcPct val="90000"/>
              </a:lnSpc>
              <a:buFont typeface="Calibri"/>
              <a:buChar char=" "/>
            </a:pPr>
            <a:r>
              <a:rPr lang="en-US" sz="2200">
                <a:solidFill>
                  <a:srgbClr val="5a3471"/>
                </a:solidFill>
                <a:latin typeface="Consolas"/>
              </a:rPr>
              <a:t>$ git config --global --add color.ui true</a:t>
            </a:r>
            <a:endParaRPr/>
          </a:p>
          <a:p>
            <a:pPr>
              <a:lnSpc>
                <a:spcPct val="90000"/>
              </a:lnSpc>
            </a:pPr>
            <a:endParaRPr/>
          </a:p>
        </p:txBody>
      </p:sp>
      <p:pic>
        <p:nvPicPr>
          <p:cNvPr id="309" name="Picture 2" descr=""/>
          <p:cNvPicPr/>
          <p:nvPr/>
        </p:nvPicPr>
        <p:blipFill>
          <a:blip r:embed="rId1"/>
          <a:stretch>
            <a:fillRect/>
          </a:stretch>
        </p:blipFill>
        <p:spPr>
          <a:xfrm>
            <a:off x="10029240" y="4539960"/>
            <a:ext cx="1808280" cy="18082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10" name="CustomShape 1"/>
          <p:cNvSpPr/>
          <p:nvPr/>
        </p:nvSpPr>
        <p:spPr>
          <a:xfrm>
            <a:off x="1097280" y="286560"/>
            <a:ext cx="10054800" cy="144720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Text editors</a:t>
            </a:r>
            <a:endParaRPr/>
          </a:p>
        </p:txBody>
      </p:sp>
      <p:pic>
        <p:nvPicPr>
          <p:cNvPr id="311" name="Picture 6" descr=""/>
          <p:cNvPicPr/>
          <p:nvPr/>
        </p:nvPicPr>
        <p:blipFill>
          <a:blip r:embed="rId1"/>
          <a:stretch>
            <a:fillRect/>
          </a:stretch>
        </p:blipFill>
        <p:spPr>
          <a:xfrm>
            <a:off x="8912520" y="286560"/>
            <a:ext cx="2239560" cy="3970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Welcome to the Command Line</a:t>
            </a:r>
            <a:endParaRPr/>
          </a:p>
        </p:txBody>
      </p:sp>
      <p:sp>
        <p:nvSpPr>
          <p:cNvPr id="313"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Don’t worry, I’ll hold your hand</a:t>
            </a:r>
            <a:endParaRPr/>
          </a:p>
        </p:txBody>
      </p:sp>
      <p:pic>
        <p:nvPicPr>
          <p:cNvPr id="314" name="Picture 2" descr=""/>
          <p:cNvPicPr/>
          <p:nvPr/>
        </p:nvPicPr>
        <p:blipFill>
          <a:blip r:embed="rId1"/>
          <a:stretch>
            <a:fillRect/>
          </a:stretch>
        </p:blipFill>
        <p:spPr>
          <a:xfrm>
            <a:off x="0" y="0"/>
            <a:ext cx="12190680" cy="4913640"/>
          </a:xfrm>
          <a:prstGeom prst="rect">
            <a:avLst/>
          </a:prstGeom>
          <a:ln>
            <a:noFill/>
          </a:ln>
        </p:spPr>
      </p:pic>
      <p:pic>
        <p:nvPicPr>
          <p:cNvPr id="315" name="Picture 5" descr=""/>
          <p:cNvPicPr/>
          <p:nvPr/>
        </p:nvPicPr>
        <p:blipFill>
          <a:blip r:embed="rId2"/>
          <a:stretch>
            <a:fillRect/>
          </a:stretch>
        </p:blipFill>
        <p:spPr>
          <a:xfrm>
            <a:off x="11612880" y="6286320"/>
            <a:ext cx="491400" cy="4914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CustomShape 1"/>
          <p:cNvSpPr/>
          <p:nvPr/>
        </p:nvSpPr>
        <p:spPr>
          <a:xfrm>
            <a:off x="1097280" y="5074920"/>
            <a:ext cx="10112040" cy="82152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Commits</a:t>
            </a:r>
            <a:endParaRPr/>
          </a:p>
        </p:txBody>
      </p:sp>
      <p:sp>
        <p:nvSpPr>
          <p:cNvPr id="317" name="CustomShape 2"/>
          <p:cNvSpPr/>
          <p:nvPr/>
        </p:nvSpPr>
        <p:spPr>
          <a:xfrm>
            <a:off x="1097280" y="5906880"/>
            <a:ext cx="10111680" cy="59292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The “three-box” model</a:t>
            </a:r>
            <a:endParaRPr/>
          </a:p>
        </p:txBody>
      </p:sp>
      <p:pic>
        <p:nvPicPr>
          <p:cNvPr id="318" name="Picture 6" descr=""/>
          <p:cNvPicPr/>
          <p:nvPr/>
        </p:nvPicPr>
        <p:blipFill>
          <a:blip r:embed="rId1"/>
          <a:stretch>
            <a:fillRect/>
          </a:stretch>
        </p:blipFill>
        <p:spPr>
          <a:xfrm>
            <a:off x="7295400" y="1722240"/>
            <a:ext cx="2878560" cy="2878560"/>
          </a:xfrm>
          <a:prstGeom prst="rect">
            <a:avLst/>
          </a:prstGeom>
          <a:ln>
            <a:noFill/>
          </a:ln>
        </p:spPr>
      </p:pic>
      <p:pic>
        <p:nvPicPr>
          <p:cNvPr id="319" name="Picture 8" descr=""/>
          <p:cNvPicPr/>
          <p:nvPr/>
        </p:nvPicPr>
        <p:blipFill>
          <a:blip r:embed="rId2"/>
          <a:stretch>
            <a:fillRect/>
          </a:stretch>
        </p:blipFill>
        <p:spPr>
          <a:xfrm>
            <a:off x="2207520" y="1722240"/>
            <a:ext cx="2878560" cy="2878560"/>
          </a:xfrm>
          <a:prstGeom prst="rect">
            <a:avLst/>
          </a:prstGeom>
          <a:ln>
            <a:noFill/>
          </a:ln>
        </p:spPr>
      </p:pic>
      <p:pic>
        <p:nvPicPr>
          <p:cNvPr id="320" name="Picture 14" descr=""/>
          <p:cNvPicPr/>
          <p:nvPr/>
        </p:nvPicPr>
        <p:blipFill>
          <a:blip r:embed="rId3"/>
          <a:stretch>
            <a:fillRect/>
          </a:stretch>
        </p:blipFill>
        <p:spPr>
          <a:xfrm>
            <a:off x="4655880" y="198360"/>
            <a:ext cx="2878560" cy="2878560"/>
          </a:xfrm>
          <a:prstGeom prst="rect">
            <a:avLst/>
          </a:prstGeom>
          <a:ln>
            <a:noFill/>
          </a:ln>
        </p:spPr>
      </p:pic>
    </p:spTree>
  </p:cSld>
  <p:timing>
    <p:tnLst>
      <p:par>
        <p:cTn id="15" dur="indefinite" restart="never" nodeType="tmRoot">
          <p:childTnLst>
            <p:seq>
              <p:cTn id="16" nodeType="mainSeq">
                <p:childTnLst>
                  <p:par>
                    <p:cTn id="17" fill="freeze">
                      <p:stCondLst>
                        <p:cond delay="indefinite"/>
                      </p:stCondLst>
                      <p:childTnLst>
                        <p:par>
                          <p:cTn id="18" fill="freeze">
                            <p:stCondLst>
                              <p:cond delay="0"/>
                            </p:stCondLst>
                            <p:childTnLst>
                              <p:par>
                                <p:cTn id="19" nodeType="withEffect" fill="hold" presetClass="exit" presetID="10">
                                  <p:stCondLst>
                                    <p:cond delay="0"/>
                                  </p:stCondLst>
                                  <p:childTnLst>
                                    <p:animEffect filter="fade" transition="in">
                                      <p:cBhvr additive="repl">
                                        <p:cTn id="20" dur="500" fill="freeze"/>
                                        <p:tgtEl>
                                          <p:spTgt spid="317"/>
                                        </p:tgtEl>
                                      </p:cBhvr>
                                    </p:animEffect>
                                    <p:set>
                                      <p:cBhvr>
                                        <p:cTn id="21" dur="1" fill="hold">
                                          <p:stCondLst>
                                            <p:cond delay="498"/>
                                          </p:stCondLst>
                                        </p:cTn>
                                        <p:tgtEl>
                                          <p:spTgt spid="317"/>
                                        </p:tgtEl>
                                        <p:attrNameLst>
                                          <p:attrName>style.visibility</p:attrName>
                                        </p:attrNameLst>
                                      </p:cBhvr>
                                      <p:to>
                                        <p:strVal val="hidden"/>
                                      </p:to>
                                    </p:set>
                                  </p:childTnLst>
                                </p:cTn>
                              </p:par>
                              <p:par>
                                <p:cTn id="22" nodeType="withEffect" fill="hold" presetClass="exit" presetID="10">
                                  <p:stCondLst>
                                    <p:cond delay="0"/>
                                  </p:stCondLst>
                                  <p:childTnLst>
                                    <p:animEffect filter="fade" transition="in">
                                      <p:cBhvr additive="repl">
                                        <p:cTn id="23" dur="500" fill="freeze"/>
                                        <p:tgtEl>
                                          <p:spTgt spid="316"/>
                                        </p:tgtEl>
                                      </p:cBhvr>
                                    </p:animEffect>
                                    <p:set>
                                      <p:cBhvr>
                                        <p:cTn id="24" dur="1" fill="hold">
                                          <p:stCondLst>
                                            <p:cond delay="498"/>
                                          </p:stCondLst>
                                        </p:cTn>
                                        <p:tgtEl>
                                          <p:spTgt spid="316"/>
                                        </p:tgtEl>
                                        <p:attrNameLst>
                                          <p:attrName>style.visibility</p:attrName>
                                        </p:attrNameLst>
                                      </p:cBhvr>
                                      <p:to>
                                        <p:strVal val="hidden"/>
                                      </p:to>
                                    </p:set>
                                  </p:childTnLst>
                                </p:cTn>
                              </p:par>
                              <p:par>
                                <p:cTn id="25" nodeType="withEffect" fill="hold" presetClass="path" presetID="42">
                                  <p:stCondLst>
                                    <p:cond delay="0"/>
                                  </p:stCondLst>
                                </p:cTn>
                              </p:par>
                              <p:par>
                                <p:cTn id="26" nodeType="withEffect" fill="hold" presetClass="path" presetID="42">
                                  <p:stCondLst>
                                    <p:cond delay="0"/>
                                  </p:stCondLst>
                                </p:cTn>
                              </p:par>
                              <p:par>
                                <p:cTn id="27" nodeType="withEffect" fill="hold" presetClass="path" presetID="4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CustomShape 1"/>
          <p:cNvSpPr/>
          <p:nvPr/>
        </p:nvSpPr>
        <p:spPr>
          <a:xfrm>
            <a:off x="1097280" y="286560"/>
            <a:ext cx="10056960" cy="14493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322" name="Picture 6" descr=""/>
          <p:cNvPicPr/>
          <p:nvPr/>
        </p:nvPicPr>
        <p:blipFill>
          <a:blip r:embed="rId1"/>
          <a:stretch>
            <a:fillRect/>
          </a:stretch>
        </p:blipFill>
        <p:spPr>
          <a:xfrm>
            <a:off x="8466120" y="3606840"/>
            <a:ext cx="2878560" cy="2878560"/>
          </a:xfrm>
          <a:prstGeom prst="rect">
            <a:avLst/>
          </a:prstGeom>
          <a:ln>
            <a:noFill/>
          </a:ln>
        </p:spPr>
      </p:pic>
      <p:pic>
        <p:nvPicPr>
          <p:cNvPr id="323" name="Picture 8" descr=""/>
          <p:cNvPicPr/>
          <p:nvPr/>
        </p:nvPicPr>
        <p:blipFill>
          <a:blip r:embed="rId2"/>
          <a:stretch>
            <a:fillRect/>
          </a:stretch>
        </p:blipFill>
        <p:spPr>
          <a:xfrm>
            <a:off x="1165320" y="3606840"/>
            <a:ext cx="2878560" cy="2878560"/>
          </a:xfrm>
          <a:prstGeom prst="rect">
            <a:avLst/>
          </a:prstGeom>
          <a:ln>
            <a:noFill/>
          </a:ln>
        </p:spPr>
      </p:pic>
      <p:pic>
        <p:nvPicPr>
          <p:cNvPr id="324" name="Picture 14" descr=""/>
          <p:cNvPicPr/>
          <p:nvPr/>
        </p:nvPicPr>
        <p:blipFill>
          <a:blip r:embed="rId3"/>
          <a:stretch>
            <a:fillRect/>
          </a:stretch>
        </p:blipFill>
        <p:spPr>
          <a:xfrm>
            <a:off x="4655880" y="3416400"/>
            <a:ext cx="2878560" cy="2878560"/>
          </a:xfrm>
          <a:prstGeom prst="rect">
            <a:avLst/>
          </a:prstGeom>
          <a:ln>
            <a:noFill/>
          </a:ln>
        </p:spPr>
      </p:pic>
      <p:sp>
        <p:nvSpPr>
          <p:cNvPr id="325" name="CustomShape 2"/>
          <p:cNvSpPr/>
          <p:nvPr/>
        </p:nvSpPr>
        <p:spPr>
          <a:xfrm>
            <a:off x="1617120" y="3155040"/>
            <a:ext cx="197532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326" name="CustomShape 3"/>
          <p:cNvSpPr/>
          <p:nvPr/>
        </p:nvSpPr>
        <p:spPr>
          <a:xfrm>
            <a:off x="4925520" y="3155040"/>
            <a:ext cx="240048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327" name="CustomShape 4"/>
          <p:cNvSpPr/>
          <p:nvPr/>
        </p:nvSpPr>
        <p:spPr>
          <a:xfrm>
            <a:off x="8259480" y="3155040"/>
            <a:ext cx="3292200" cy="51588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28" dur="indefinite" restart="never" nodeType="tmRoot">
          <p:childTnLst>
            <p:seq>
              <p:cTn id="29"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